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3" r:id="rId5"/>
    <p:sldId id="266" r:id="rId6"/>
    <p:sldId id="271" r:id="rId7"/>
    <p:sldId id="272" r:id="rId8"/>
    <p:sldId id="273" r:id="rId9"/>
    <p:sldId id="265" r:id="rId10"/>
    <p:sldId id="260" r:id="rId11"/>
    <p:sldId id="276" r:id="rId12"/>
    <p:sldId id="277" r:id="rId13"/>
    <p:sldId id="279" r:id="rId14"/>
    <p:sldId id="280" r:id="rId15"/>
    <p:sldId id="289" r:id="rId16"/>
    <p:sldId id="290" r:id="rId17"/>
    <p:sldId id="274" r:id="rId18"/>
    <p:sldId id="275" r:id="rId19"/>
    <p:sldId id="282" r:id="rId20"/>
    <p:sldId id="291" r:id="rId21"/>
    <p:sldId id="292" r:id="rId22"/>
    <p:sldId id="284" r:id="rId23"/>
    <p:sldId id="285" r:id="rId24"/>
    <p:sldId id="293" r:id="rId25"/>
    <p:sldId id="261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281" r:id="rId34"/>
    <p:sldId id="262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510F"/>
    <a:srgbClr val="25160F"/>
    <a:srgbClr val="E99E0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318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254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6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8" y="381001"/>
            <a:ext cx="9137985" cy="609199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3489158" y="0"/>
            <a:ext cx="5651835" cy="6858000"/>
          </a:xfrm>
          <a:prstGeom prst="rect">
            <a:avLst/>
          </a:prstGeom>
          <a:gradFill flip="none" rotWithShape="1">
            <a:gsLst>
              <a:gs pos="0">
                <a:srgbClr val="23140D">
                  <a:alpha val="0"/>
                </a:srgbClr>
              </a:gs>
              <a:gs pos="13000">
                <a:srgbClr val="23140D">
                  <a:alpha val="20000"/>
                </a:srgbClr>
              </a:gs>
              <a:gs pos="46000">
                <a:srgbClr val="23140D">
                  <a:alpha val="70000"/>
                </a:srgbClr>
              </a:gs>
              <a:gs pos="31000">
                <a:srgbClr val="23140D">
                  <a:alpha val="50000"/>
                </a:srgbClr>
              </a:gs>
              <a:gs pos="100000">
                <a:srgbClr val="23140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568993" y="3206041"/>
            <a:ext cx="3877175" cy="441910"/>
          </a:xfrm>
        </p:spPr>
        <p:txBody>
          <a:bodyPr anchor="b">
            <a:noAutofit/>
          </a:bodyPr>
          <a:lstStyle>
            <a:lvl1pPr algn="r">
              <a:defRPr sz="2000" spc="-1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동백꽃" panose="020B0600000101010101" pitchFamily="34" charset="-127"/>
                <a:ea typeface="Sandoll 동백꽃" panose="020B0600000101010101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0" y="4023143"/>
            <a:ext cx="3874168" cy="404478"/>
          </a:xfrm>
        </p:spPr>
        <p:txBody>
          <a:bodyPr>
            <a:normAutofit/>
          </a:bodyPr>
          <a:lstStyle>
            <a:lvl1pPr marL="0" indent="0" algn="r">
              <a:buNone/>
              <a:defRPr sz="1600" spc="-1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동백꽃" panose="020B0600000101010101" pitchFamily="34" charset="-127"/>
                <a:ea typeface="Sandoll 동백꽃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2424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5810"/>
            <a:ext cx="9144000" cy="604637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38463" y="1215189"/>
            <a:ext cx="234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FuturaBlack BT" pitchFamily="2" charset="0"/>
              </a:rPr>
              <a:t>Index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FuturaBlack BT" pitchFamily="2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012156" y="1897030"/>
            <a:ext cx="2198772" cy="2943618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lnSpc>
                <a:spcPct val="150000"/>
              </a:lnSpc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1pPr>
            <a:lvl2pPr algn="ctr">
              <a:lnSpc>
                <a:spcPct val="150000"/>
              </a:lnSpc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2pPr>
            <a:lvl3pPr algn="ctr">
              <a:lnSpc>
                <a:spcPct val="150000"/>
              </a:lnSpc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3pPr>
            <a:lvl4pPr algn="ctr">
              <a:lnSpc>
                <a:spcPct val="150000"/>
              </a:lnSpc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4pPr>
            <a:lvl5pPr algn="ctr">
              <a:lnSpc>
                <a:spcPct val="150000"/>
              </a:lnSpc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371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>
            <a:noAutofit/>
          </a:bodyPr>
          <a:lstStyle>
            <a:lvl1pPr>
              <a:defRPr sz="18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2683049"/>
            <a:ext cx="7886700" cy="3043990"/>
          </a:xfrm>
        </p:spPr>
        <p:txBody>
          <a:bodyPr>
            <a:normAutofit/>
          </a:bodyPr>
          <a:lstStyle>
            <a:lvl1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>
              <a:defRPr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0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628650" y="6100227"/>
            <a:ext cx="7886700" cy="46831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ko-KR" altLang="en-US" sz="20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  <a:lvl2pPr marL="4572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marL="9144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marL="13716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marL="1828800" indent="0">
              <a:buNone/>
              <a:defRPr lang="ko-KR" altLang="en-US"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-84221" y="6581274"/>
            <a:ext cx="9228221" cy="0"/>
          </a:xfrm>
          <a:prstGeom prst="line">
            <a:avLst/>
          </a:prstGeom>
          <a:ln w="88900" cmpd="thinThick">
            <a:gradFill flip="none" rotWithShape="1">
              <a:gsLst>
                <a:gs pos="34000">
                  <a:srgbClr val="F4CF84"/>
                </a:gs>
                <a:gs pos="0">
                  <a:schemeClr val="bg1"/>
                </a:gs>
                <a:gs pos="53000">
                  <a:srgbClr val="E99E09"/>
                </a:gs>
                <a:gs pos="100000">
                  <a:schemeClr val="bg1"/>
                </a:gs>
                <a:gs pos="86000">
                  <a:srgbClr val="E99E0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1166813" y="603440"/>
            <a:ext cx="7977187" cy="25334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800" spc="10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1pPr>
            <a:lvl2pPr>
              <a:defRPr sz="18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2pPr>
            <a:lvl3pPr>
              <a:defRPr sz="16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3pPr>
            <a:lvl4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4pPr>
            <a:lvl5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84523" y="-161790"/>
            <a:ext cx="381272" cy="1783808"/>
          </a:xfrm>
          <a:prstGeom prst="rect">
            <a:avLst/>
          </a:prstGeom>
        </p:spPr>
      </p:pic>
      <p:cxnSp>
        <p:nvCxnSpPr>
          <p:cNvPr id="22" name="직선 연결선 21"/>
          <p:cNvCxnSpPr/>
          <p:nvPr userDrawn="1"/>
        </p:nvCxnSpPr>
        <p:spPr>
          <a:xfrm>
            <a:off x="1696453" y="363670"/>
            <a:ext cx="7447547" cy="0"/>
          </a:xfrm>
          <a:prstGeom prst="line">
            <a:avLst/>
          </a:prstGeom>
          <a:ln>
            <a:gradFill flip="none" rotWithShape="1">
              <a:gsLst>
                <a:gs pos="7000">
                  <a:srgbClr val="E99E09"/>
                </a:gs>
                <a:gs pos="0">
                  <a:srgbClr val="23140D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01529" y="215621"/>
            <a:ext cx="1660358" cy="2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945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831540"/>
            <a:ext cx="3570373" cy="2943618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algn="ctr"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4978" y="2831540"/>
            <a:ext cx="3570371" cy="2943618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algn="ctr"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696453" y="363670"/>
            <a:ext cx="7447547" cy="0"/>
          </a:xfrm>
          <a:prstGeom prst="line">
            <a:avLst/>
          </a:prstGeom>
          <a:ln>
            <a:gradFill flip="none" rotWithShape="1">
              <a:gsLst>
                <a:gs pos="7000">
                  <a:srgbClr val="E99E09"/>
                </a:gs>
                <a:gs pos="0">
                  <a:srgbClr val="23140D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01529" y="215621"/>
            <a:ext cx="1660358" cy="2960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84523" y="-161790"/>
            <a:ext cx="381272" cy="1783808"/>
          </a:xfrm>
          <a:prstGeom prst="rect">
            <a:avLst/>
          </a:prstGeom>
        </p:spPr>
      </p:pic>
      <p:sp>
        <p:nvSpPr>
          <p:cNvPr id="11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1166813" y="603440"/>
            <a:ext cx="7977187" cy="25334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800" spc="10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1pPr>
            <a:lvl2pPr>
              <a:defRPr sz="18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2pPr>
            <a:lvl3pPr>
              <a:defRPr sz="16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3pPr>
            <a:lvl4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4pPr>
            <a:lvl5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>
            <a:noAutofit/>
          </a:bodyPr>
          <a:lstStyle>
            <a:lvl1pPr>
              <a:defRPr sz="18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4572001" y="2909752"/>
            <a:ext cx="0" cy="2871317"/>
          </a:xfrm>
          <a:prstGeom prst="line">
            <a:avLst/>
          </a:prstGeom>
          <a:ln w="25400" cap="rnd">
            <a:solidFill>
              <a:srgbClr val="E99E0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628650" y="6100227"/>
            <a:ext cx="7886700" cy="46831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ko-KR" altLang="en-US" sz="20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  <a:lvl2pPr marL="4572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marL="9144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marL="13716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marL="1828800" indent="0">
              <a:buNone/>
              <a:defRPr lang="ko-KR" altLang="en-US"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-84221" y="6581274"/>
            <a:ext cx="9228221" cy="0"/>
          </a:xfrm>
          <a:prstGeom prst="line">
            <a:avLst/>
          </a:prstGeom>
          <a:ln w="88900" cmpd="thinThick">
            <a:gradFill flip="none" rotWithShape="1">
              <a:gsLst>
                <a:gs pos="34000">
                  <a:srgbClr val="F4CF84"/>
                </a:gs>
                <a:gs pos="0">
                  <a:schemeClr val="bg1"/>
                </a:gs>
                <a:gs pos="53000">
                  <a:srgbClr val="E99E09"/>
                </a:gs>
                <a:gs pos="100000">
                  <a:schemeClr val="bg1"/>
                </a:gs>
                <a:gs pos="86000">
                  <a:srgbClr val="E99E0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4848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1696453" y="363670"/>
            <a:ext cx="7447547" cy="0"/>
          </a:xfrm>
          <a:prstGeom prst="line">
            <a:avLst/>
          </a:prstGeom>
          <a:ln>
            <a:gradFill flip="none" rotWithShape="1">
              <a:gsLst>
                <a:gs pos="7000">
                  <a:srgbClr val="E99E09"/>
                </a:gs>
                <a:gs pos="0">
                  <a:srgbClr val="23140D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01529" y="215621"/>
            <a:ext cx="1660358" cy="2960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84523" y="-161790"/>
            <a:ext cx="381272" cy="1783808"/>
          </a:xfrm>
          <a:prstGeom prst="rect">
            <a:avLst/>
          </a:prstGeom>
        </p:spPr>
      </p:pic>
      <p:sp>
        <p:nvSpPr>
          <p:cNvPr id="1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1166813" y="603440"/>
            <a:ext cx="7977187" cy="25334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800" spc="10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1pPr>
            <a:lvl2pPr>
              <a:defRPr sz="18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2pPr>
            <a:lvl3pPr>
              <a:defRPr sz="16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3pPr>
            <a:lvl4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4pPr>
            <a:lvl5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068052"/>
            <a:ext cx="3570373" cy="2707105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algn="ctr"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944978" y="3068052"/>
            <a:ext cx="3570371" cy="2707105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1pPr>
            <a:lvl2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algn="ctr"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algn="ctr"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>
            <a:noAutofit/>
          </a:bodyPr>
          <a:lstStyle>
            <a:lvl1pPr>
              <a:defRPr sz="18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4572000" y="2571097"/>
            <a:ext cx="0" cy="3204060"/>
          </a:xfrm>
          <a:prstGeom prst="line">
            <a:avLst/>
          </a:prstGeom>
          <a:ln w="25400" cap="rnd">
            <a:solidFill>
              <a:srgbClr val="E99E0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628650" y="6100227"/>
            <a:ext cx="7886700" cy="46831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ko-KR" altLang="en-US" sz="20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  <a:lvl2pPr marL="4572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marL="9144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marL="13716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marL="1828800" indent="0">
              <a:buNone/>
              <a:defRPr lang="ko-KR" altLang="en-US"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-84221" y="6581274"/>
            <a:ext cx="9228221" cy="0"/>
          </a:xfrm>
          <a:prstGeom prst="line">
            <a:avLst/>
          </a:prstGeom>
          <a:ln w="88900" cmpd="thinThick">
            <a:gradFill flip="none" rotWithShape="1">
              <a:gsLst>
                <a:gs pos="34000">
                  <a:srgbClr val="F4CF84"/>
                </a:gs>
                <a:gs pos="0">
                  <a:schemeClr val="bg1"/>
                </a:gs>
                <a:gs pos="53000">
                  <a:srgbClr val="E99E09"/>
                </a:gs>
                <a:gs pos="100000">
                  <a:schemeClr val="bg1"/>
                </a:gs>
                <a:gs pos="86000">
                  <a:srgbClr val="E99E0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sz="half" idx="12"/>
          </p:nvPr>
        </p:nvSpPr>
        <p:spPr>
          <a:xfrm>
            <a:off x="628650" y="2571097"/>
            <a:ext cx="3570373" cy="34377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2 04 Medium" panose="020B0600000101010101" pitchFamily="34" charset="-127"/>
                <a:ea typeface="Sandoll 고딕Neo2 04 Medium" panose="020B0600000101010101" pitchFamily="34" charset="-127"/>
              </a:defRPr>
            </a:lvl1pPr>
            <a:lvl2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3"/>
          </p:nvPr>
        </p:nvSpPr>
        <p:spPr>
          <a:xfrm>
            <a:off x="4944978" y="2571097"/>
            <a:ext cx="3570373" cy="34377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2 04 Medium" panose="020B0600000101010101" pitchFamily="34" charset="-127"/>
                <a:ea typeface="Sandoll 고딕Neo2 04 Medium" panose="020B0600000101010101" pitchFamily="34" charset="-127"/>
              </a:defRPr>
            </a:lvl1pPr>
            <a:lvl2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>
              <a:defRPr lang="en-US" sz="1400" spc="-1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20716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628650" y="6100227"/>
            <a:ext cx="7886700" cy="46831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ko-KR" altLang="en-US" sz="20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defRPr>
            </a:lvl1pPr>
            <a:lvl2pPr marL="4572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2pPr>
            <a:lvl3pPr marL="9144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3pPr>
            <a:lvl4pPr marL="1371600" indent="0">
              <a:buNone/>
              <a:defRPr lang="ko-KR" altLang="en-US" sz="1400" spc="-1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4pPr>
            <a:lvl5pPr marL="1828800" indent="0">
              <a:buNone/>
              <a:defRPr lang="ko-KR" altLang="en-US" sz="1400" spc="-1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3 Light" panose="020B0600000101010101" pitchFamily="34" charset="-127"/>
                <a:ea typeface="Sandoll 고딕Neo1 03 Light" panose="020B0600000101010101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-84221" y="6581274"/>
            <a:ext cx="9228221" cy="0"/>
          </a:xfrm>
          <a:prstGeom prst="line">
            <a:avLst/>
          </a:prstGeom>
          <a:ln w="88900" cmpd="thinThick">
            <a:gradFill flip="none" rotWithShape="1">
              <a:gsLst>
                <a:gs pos="34000">
                  <a:srgbClr val="F4CF84"/>
                </a:gs>
                <a:gs pos="0">
                  <a:schemeClr val="bg1"/>
                </a:gs>
                <a:gs pos="53000">
                  <a:srgbClr val="E99E09"/>
                </a:gs>
                <a:gs pos="100000">
                  <a:schemeClr val="bg1"/>
                </a:gs>
                <a:gs pos="86000">
                  <a:srgbClr val="E99E0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1166813" y="603440"/>
            <a:ext cx="7977187" cy="25334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buNone/>
              <a:defRPr sz="1800" spc="10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1pPr>
            <a:lvl2pPr>
              <a:defRPr sz="18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2pPr>
            <a:lvl3pPr>
              <a:defRPr sz="16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3pPr>
            <a:lvl4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4pPr>
            <a:lvl5pPr>
              <a:defRPr sz="1400" spc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99E09"/>
                </a:solidFill>
                <a:latin typeface="FuturaBlack BT" pitchFamily="2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84523" y="-161790"/>
            <a:ext cx="381272" cy="1783808"/>
          </a:xfrm>
          <a:prstGeom prst="rect">
            <a:avLst/>
          </a:prstGeom>
        </p:spPr>
      </p:pic>
      <p:cxnSp>
        <p:nvCxnSpPr>
          <p:cNvPr id="16" name="직선 연결선 15"/>
          <p:cNvCxnSpPr/>
          <p:nvPr userDrawn="1"/>
        </p:nvCxnSpPr>
        <p:spPr>
          <a:xfrm>
            <a:off x="1696453" y="363670"/>
            <a:ext cx="7447547" cy="0"/>
          </a:xfrm>
          <a:prstGeom prst="line">
            <a:avLst/>
          </a:prstGeom>
          <a:ln>
            <a:gradFill flip="none" rotWithShape="1">
              <a:gsLst>
                <a:gs pos="7000">
                  <a:srgbClr val="E99E09"/>
                </a:gs>
                <a:gs pos="0">
                  <a:srgbClr val="23140D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01529" y="215621"/>
            <a:ext cx="1660358" cy="2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285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 레이아웃">
    <p:bg>
      <p:bgPr>
        <a:solidFill>
          <a:srgbClr val="25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81" y="271272"/>
            <a:ext cx="9144362" cy="63154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54751" y="3224462"/>
            <a:ext cx="3706689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521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2E5F-9CD3-4798-9001-4EF1D00C284A}" type="datetimeFigureOut">
              <a:rPr lang="ko-KR" altLang="en-US" smtClean="0"/>
              <a:pPr/>
              <a:t>2016-09-30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99F5C-EB54-4039-994B-2D49728645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704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4705473" y="3799609"/>
            <a:ext cx="3877175" cy="441910"/>
          </a:xfrm>
        </p:spPr>
        <p:txBody>
          <a:bodyPr/>
          <a:lstStyle/>
          <a:p>
            <a:r>
              <a:rPr lang="en-US" altLang="ko-KR" sz="6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CookCook</a:t>
            </a:r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000" dirty="0" smtClean="0"/>
              <a:t>function </a:t>
            </a:r>
            <a:r>
              <a:rPr lang="en-US" altLang="ko-KR" sz="4000" dirty="0" smtClean="0"/>
              <a:t>Definition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8776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957923" y="3392114"/>
            <a:ext cx="3561822" cy="1461238"/>
            <a:chOff x="4905170" y="2899747"/>
            <a:chExt cx="3561822" cy="1461238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4729" y="3285566"/>
              <a:ext cx="3333750" cy="981075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4905170" y="3142519"/>
              <a:ext cx="3561822" cy="121846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6268534" y="2899747"/>
              <a:ext cx="1823843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Index.html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메인 화면</a:t>
            </a:r>
            <a:endParaRPr lang="ko-KR" altLang="en-US" sz="2500" b="1" dirty="0"/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68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02069" y="2817009"/>
            <a:ext cx="1089325" cy="530330"/>
            <a:chOff x="4467130" y="2703444"/>
            <a:chExt cx="1089325" cy="530330"/>
          </a:xfrm>
        </p:grpSpPr>
        <p:sp>
          <p:nvSpPr>
            <p:cNvPr id="20" name="직사각형 19"/>
            <p:cNvSpPr/>
            <p:nvPr/>
          </p:nvSpPr>
          <p:spPr>
            <a:xfrm>
              <a:off x="4467130" y="2703444"/>
              <a:ext cx="1089325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5869" y="2823720"/>
              <a:ext cx="106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MainAction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메인 화면</a:t>
            </a:r>
            <a:endParaRPr lang="ko-KR" altLang="en-US" sz="2500" b="1" dirty="0"/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 rot="18900000">
            <a:off x="2801203" y="3411172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721153" y="2470662"/>
            <a:ext cx="4209950" cy="3841223"/>
            <a:chOff x="4721153" y="2470662"/>
            <a:chExt cx="4209950" cy="3841223"/>
          </a:xfrm>
        </p:grpSpPr>
        <p:grpSp>
          <p:nvGrpSpPr>
            <p:cNvPr id="38" name="그룹 37"/>
            <p:cNvGrpSpPr/>
            <p:nvPr/>
          </p:nvGrpSpPr>
          <p:grpSpPr>
            <a:xfrm>
              <a:off x="4721153" y="2470662"/>
              <a:ext cx="4209950" cy="3841223"/>
              <a:chOff x="4689495" y="2888872"/>
              <a:chExt cx="3777498" cy="1472113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4689495" y="2999859"/>
                <a:ext cx="3777498" cy="136112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37" name="제목 4"/>
              <p:cNvSpPr txBox="1">
                <a:spLocks/>
              </p:cNvSpPr>
              <p:nvPr/>
            </p:nvSpPr>
            <p:spPr>
              <a:xfrm>
                <a:off x="5936264" y="2888872"/>
                <a:ext cx="2219109" cy="177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CookConfig.java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9340" y="2970337"/>
              <a:ext cx="4055369" cy="317279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85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02069" y="2817009"/>
            <a:ext cx="1089325" cy="530330"/>
            <a:chOff x="4467130" y="2703444"/>
            <a:chExt cx="1089325" cy="530330"/>
          </a:xfrm>
        </p:grpSpPr>
        <p:sp>
          <p:nvSpPr>
            <p:cNvPr id="20" name="직사각형 19"/>
            <p:cNvSpPr/>
            <p:nvPr/>
          </p:nvSpPr>
          <p:spPr>
            <a:xfrm>
              <a:off x="4467130" y="2703444"/>
              <a:ext cx="1089325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5869" y="2823720"/>
              <a:ext cx="106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MainAction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메인 화면</a:t>
            </a:r>
            <a:endParaRPr lang="ko-KR" altLang="en-US" sz="2500" b="1" dirty="0"/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 rot="18900000">
            <a:off x="2801203" y="3411172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747530" y="3235576"/>
            <a:ext cx="4209950" cy="1397966"/>
            <a:chOff x="4721153" y="2611320"/>
            <a:chExt cx="4209950" cy="1397966"/>
          </a:xfrm>
        </p:grpSpPr>
        <p:grpSp>
          <p:nvGrpSpPr>
            <p:cNvPr id="35" name="그룹 34"/>
            <p:cNvGrpSpPr/>
            <p:nvPr/>
          </p:nvGrpSpPr>
          <p:grpSpPr>
            <a:xfrm>
              <a:off x="4721153" y="2611320"/>
              <a:ext cx="4209950" cy="1397966"/>
              <a:chOff x="4689495" y="2942781"/>
              <a:chExt cx="3777498" cy="53575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4689495" y="3077740"/>
                <a:ext cx="3777498" cy="400799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43" name="제목 4"/>
              <p:cNvSpPr txBox="1">
                <a:spLocks/>
              </p:cNvSpPr>
              <p:nvPr/>
            </p:nvSpPr>
            <p:spPr>
              <a:xfrm>
                <a:off x="5744867" y="2942781"/>
                <a:ext cx="2260614" cy="177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MainAction.java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8509" y="3091173"/>
              <a:ext cx="4095237" cy="791927"/>
            </a:xfrm>
            <a:prstGeom prst="rect">
              <a:avLst/>
            </a:prstGeom>
          </p:spPr>
        </p:pic>
      </p:grpSp>
      <p:sp>
        <p:nvSpPr>
          <p:cNvPr id="45" name="굽은 화살표 44"/>
          <p:cNvSpPr/>
          <p:nvPr/>
        </p:nvSpPr>
        <p:spPr>
          <a:xfrm rot="10800000">
            <a:off x="3136922" y="3500600"/>
            <a:ext cx="1115976" cy="975892"/>
          </a:xfrm>
          <a:prstGeom prst="bentArrow">
            <a:avLst>
              <a:gd name="adj1" fmla="val 25000"/>
              <a:gd name="adj2" fmla="val 22583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553504" y="3763368"/>
            <a:ext cx="1001981" cy="764505"/>
            <a:chOff x="1583673" y="5302036"/>
            <a:chExt cx="1001981" cy="764505"/>
          </a:xfrm>
        </p:grpSpPr>
        <p:sp>
          <p:nvSpPr>
            <p:cNvPr id="47" name="타원 46"/>
            <p:cNvSpPr/>
            <p:nvPr/>
          </p:nvSpPr>
          <p:spPr>
            <a:xfrm>
              <a:off x="1690230" y="530203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83673" y="5349763"/>
              <a:ext cx="10019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600" b="1" dirty="0" smtClean="0">
                  <a:solidFill>
                    <a:schemeClr val="bg1"/>
                  </a:solidFill>
                </a:rPr>
              </a:br>
              <a:r>
                <a:rPr lang="en-US" altLang="ko-KR" sz="16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537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02069" y="2817009"/>
            <a:ext cx="1089325" cy="530330"/>
            <a:chOff x="4467130" y="2703444"/>
            <a:chExt cx="1089325" cy="530330"/>
          </a:xfrm>
        </p:grpSpPr>
        <p:sp>
          <p:nvSpPr>
            <p:cNvPr id="20" name="직사각형 19"/>
            <p:cNvSpPr/>
            <p:nvPr/>
          </p:nvSpPr>
          <p:spPr>
            <a:xfrm>
              <a:off x="4467130" y="2703444"/>
              <a:ext cx="1089325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5869" y="2823720"/>
              <a:ext cx="106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MainAction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51163" y="5026774"/>
            <a:ext cx="2640231" cy="1330540"/>
            <a:chOff x="250277" y="4824076"/>
            <a:chExt cx="2640231" cy="1330540"/>
          </a:xfrm>
        </p:grpSpPr>
        <p:sp>
          <p:nvSpPr>
            <p:cNvPr id="26" name="타원 2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top</a:t>
              </a:r>
              <a:endParaRPr lang="ko-KR" altLang="en-US" sz="16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15214" y="5275655"/>
              <a:ext cx="875294" cy="764505"/>
              <a:chOff x="1944878" y="5282253"/>
              <a:chExt cx="875294" cy="76450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944878" y="5495228"/>
                <a:ext cx="875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모서리가 둥근 직사각형 28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0" name="제목 4"/>
            <p:cNvSpPr txBox="1">
              <a:spLocks/>
            </p:cNvSpPr>
            <p:nvPr/>
          </p:nvSpPr>
          <p:spPr>
            <a:xfrm>
              <a:off x="1155077" y="4824076"/>
              <a:ext cx="1428801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002532" y="5282254"/>
              <a:ext cx="1090039" cy="764505"/>
              <a:chOff x="1002532" y="5282254"/>
              <a:chExt cx="1090039" cy="764505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002532" y="5495228"/>
                <a:ext cx="1090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</a:rPr>
                  <a:t>${Content</a:t>
                </a: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}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메인 화면</a:t>
            </a:r>
            <a:endParaRPr lang="ko-KR" altLang="en-US" sz="2500" b="1" dirty="0"/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 rot="18900000">
            <a:off x="2801203" y="3411172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굽은 화살표 34"/>
          <p:cNvSpPr/>
          <p:nvPr/>
        </p:nvSpPr>
        <p:spPr>
          <a:xfrm rot="10800000">
            <a:off x="3136922" y="3500600"/>
            <a:ext cx="1115976" cy="975892"/>
          </a:xfrm>
          <a:prstGeom prst="bentArrow">
            <a:avLst>
              <a:gd name="adj1" fmla="val 25000"/>
              <a:gd name="adj2" fmla="val 22583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553504" y="3763368"/>
            <a:ext cx="1001981" cy="764505"/>
            <a:chOff x="1583673" y="5302036"/>
            <a:chExt cx="1001981" cy="764505"/>
          </a:xfrm>
        </p:grpSpPr>
        <p:sp>
          <p:nvSpPr>
            <p:cNvPr id="43" name="타원 42"/>
            <p:cNvSpPr/>
            <p:nvPr/>
          </p:nvSpPr>
          <p:spPr>
            <a:xfrm>
              <a:off x="1690230" y="530203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83673" y="5349763"/>
              <a:ext cx="10019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600" b="1" dirty="0" smtClean="0">
                  <a:solidFill>
                    <a:schemeClr val="bg1"/>
                  </a:solidFill>
                </a:rPr>
              </a:br>
              <a:r>
                <a:rPr lang="en-US" altLang="ko-KR" sz="16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오른쪽 화살표 44"/>
          <p:cNvSpPr/>
          <p:nvPr/>
        </p:nvSpPr>
        <p:spPr>
          <a:xfrm rot="5400000">
            <a:off x="1768355" y="4643486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756321" y="3191620"/>
            <a:ext cx="4209950" cy="1776026"/>
            <a:chOff x="4721153" y="2505819"/>
            <a:chExt cx="4209950" cy="1776026"/>
          </a:xfrm>
        </p:grpSpPr>
        <p:grpSp>
          <p:nvGrpSpPr>
            <p:cNvPr id="46" name="그룹 45"/>
            <p:cNvGrpSpPr/>
            <p:nvPr/>
          </p:nvGrpSpPr>
          <p:grpSpPr>
            <a:xfrm>
              <a:off x="4721153" y="2505819"/>
              <a:ext cx="4209950" cy="1776026"/>
              <a:chOff x="4689495" y="2902348"/>
              <a:chExt cx="3777498" cy="680646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4689495" y="3021606"/>
                <a:ext cx="3777498" cy="561388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48" name="제목 4"/>
              <p:cNvSpPr txBox="1">
                <a:spLocks/>
              </p:cNvSpPr>
              <p:nvPr/>
            </p:nvSpPr>
            <p:spPr>
              <a:xfrm>
                <a:off x="5936264" y="2902348"/>
                <a:ext cx="2219109" cy="177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CookConfig.java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7977" y="2950271"/>
              <a:ext cx="4050637" cy="1235963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11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50277" y="2760267"/>
            <a:ext cx="764504" cy="764505"/>
            <a:chOff x="476262" y="2522876"/>
            <a:chExt cx="764504" cy="764505"/>
          </a:xfrm>
        </p:grpSpPr>
        <p:sp>
          <p:nvSpPr>
            <p:cNvPr id="18" name="타원 17"/>
            <p:cNvSpPr/>
            <p:nvPr/>
          </p:nvSpPr>
          <p:spPr>
            <a:xfrm>
              <a:off x="476262" y="252287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242" y="272608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02069" y="2817009"/>
            <a:ext cx="1089325" cy="530330"/>
            <a:chOff x="4467130" y="2703444"/>
            <a:chExt cx="1089325" cy="530330"/>
          </a:xfrm>
        </p:grpSpPr>
        <p:sp>
          <p:nvSpPr>
            <p:cNvPr id="20" name="직사각형 19"/>
            <p:cNvSpPr/>
            <p:nvPr/>
          </p:nvSpPr>
          <p:spPr>
            <a:xfrm>
              <a:off x="4467130" y="2703444"/>
              <a:ext cx="1089325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5869" y="2823720"/>
              <a:ext cx="106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</a:rPr>
                <a:t>MainAction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587451" y="3956348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51163" y="5026774"/>
            <a:ext cx="2640231" cy="1330540"/>
            <a:chOff x="250277" y="4824076"/>
            <a:chExt cx="2640231" cy="1330540"/>
          </a:xfrm>
        </p:grpSpPr>
        <p:sp>
          <p:nvSpPr>
            <p:cNvPr id="26" name="타원 2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top</a:t>
              </a:r>
              <a:endParaRPr lang="ko-KR" altLang="en-US" sz="1600" b="1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015214" y="5275655"/>
              <a:ext cx="875294" cy="764505"/>
              <a:chOff x="1944878" y="5282253"/>
              <a:chExt cx="875294" cy="76450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944878" y="5495228"/>
                <a:ext cx="875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모서리가 둥근 직사각형 28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0" name="제목 4"/>
            <p:cNvSpPr txBox="1">
              <a:spLocks/>
            </p:cNvSpPr>
            <p:nvPr/>
          </p:nvSpPr>
          <p:spPr>
            <a:xfrm>
              <a:off x="1155077" y="4824076"/>
              <a:ext cx="1428801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166813" y="5282254"/>
              <a:ext cx="789500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39" name="제목 4"/>
          <p:cNvSpPr>
            <a:spLocks noGrp="1"/>
          </p:cNvSpPr>
          <p:nvPr>
            <p:ph type="title"/>
          </p:nvPr>
        </p:nvSpPr>
        <p:spPr>
          <a:xfrm>
            <a:off x="628650" y="1668474"/>
            <a:ext cx="7886700" cy="415342"/>
          </a:xfrm>
        </p:spPr>
        <p:txBody>
          <a:bodyPr/>
          <a:lstStyle/>
          <a:p>
            <a:r>
              <a:rPr lang="ko-KR" altLang="en-US" sz="2500" b="1" dirty="0" smtClean="0"/>
              <a:t>메인 화면</a:t>
            </a:r>
            <a:endParaRPr lang="ko-KR" altLang="en-US" sz="2500" b="1" dirty="0"/>
          </a:p>
        </p:txBody>
      </p:sp>
      <p:sp>
        <p:nvSpPr>
          <p:cNvPr id="40" name="오른쪽 화살표 39"/>
          <p:cNvSpPr/>
          <p:nvPr/>
        </p:nvSpPr>
        <p:spPr>
          <a:xfrm rot="2576237">
            <a:off x="953549" y="3435733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 rot="18900000">
            <a:off x="2801203" y="3411172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굽은 화살표 34"/>
          <p:cNvSpPr/>
          <p:nvPr/>
        </p:nvSpPr>
        <p:spPr>
          <a:xfrm rot="10800000">
            <a:off x="3136922" y="3500600"/>
            <a:ext cx="1115976" cy="975892"/>
          </a:xfrm>
          <a:prstGeom prst="bentArrow">
            <a:avLst>
              <a:gd name="adj1" fmla="val 25000"/>
              <a:gd name="adj2" fmla="val 22583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오른쪽 화살표 44"/>
          <p:cNvSpPr/>
          <p:nvPr/>
        </p:nvSpPr>
        <p:spPr>
          <a:xfrm rot="5400000">
            <a:off x="1768355" y="4643486"/>
            <a:ext cx="64272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826657" y="2444294"/>
            <a:ext cx="3974439" cy="3876387"/>
            <a:chOff x="4721153" y="2435502"/>
            <a:chExt cx="3974439" cy="3876387"/>
          </a:xfrm>
        </p:grpSpPr>
        <p:grpSp>
          <p:nvGrpSpPr>
            <p:cNvPr id="46" name="그룹 45"/>
            <p:cNvGrpSpPr/>
            <p:nvPr/>
          </p:nvGrpSpPr>
          <p:grpSpPr>
            <a:xfrm>
              <a:off x="4721153" y="2435502"/>
              <a:ext cx="3974439" cy="3876387"/>
              <a:chOff x="4689495" y="2875396"/>
              <a:chExt cx="3566179" cy="1485589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4689495" y="2999859"/>
                <a:ext cx="3566179" cy="136112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48" name="제목 4"/>
              <p:cNvSpPr txBox="1">
                <a:spLocks/>
              </p:cNvSpPr>
              <p:nvPr/>
            </p:nvSpPr>
            <p:spPr>
              <a:xfrm>
                <a:off x="6559503" y="2875396"/>
                <a:ext cx="1412159" cy="177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noProof="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2073" y="2871081"/>
              <a:ext cx="3703001" cy="3313584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2503418" y="5697926"/>
            <a:ext cx="109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${Content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}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553504" y="3763368"/>
            <a:ext cx="1001981" cy="764505"/>
            <a:chOff x="1583673" y="5302036"/>
            <a:chExt cx="1001981" cy="764505"/>
          </a:xfrm>
        </p:grpSpPr>
        <p:sp>
          <p:nvSpPr>
            <p:cNvPr id="43" name="타원 42"/>
            <p:cNvSpPr/>
            <p:nvPr/>
          </p:nvSpPr>
          <p:spPr>
            <a:xfrm>
              <a:off x="1690230" y="5302036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83673" y="5349763"/>
              <a:ext cx="10019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600" b="1" dirty="0" smtClean="0">
                  <a:solidFill>
                    <a:schemeClr val="bg1"/>
                  </a:solidFill>
                </a:rPr>
              </a:br>
              <a:r>
                <a:rPr lang="en-US" altLang="ko-KR" sz="16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 rot="2635010">
            <a:off x="944683" y="3466849"/>
            <a:ext cx="6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andoll 고딕Neo2 04 Medium"/>
              </a:rPr>
              <a:t>GET</a:t>
            </a:r>
            <a:endParaRPr lang="ko-KR" altLang="en-US" b="1" dirty="0">
              <a:latin typeface="Sandoll 고딕Neo2 04 Mediu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12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-0.10677 0.2532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5" name="그림 4" descr="Cook.sq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843"/>
            <a:ext cx="9144000" cy="4456277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228521" y="4338785"/>
            <a:ext cx="2981739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main_contents.jsp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62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704522" y="2581742"/>
            <a:ext cx="4386470" cy="2891403"/>
            <a:chOff x="4704522" y="2263694"/>
            <a:chExt cx="4386470" cy="2891403"/>
          </a:xfrm>
        </p:grpSpPr>
        <p:grpSp>
          <p:nvGrpSpPr>
            <p:cNvPr id="18" name="그룹 17"/>
            <p:cNvGrpSpPr/>
            <p:nvPr/>
          </p:nvGrpSpPr>
          <p:grpSpPr>
            <a:xfrm>
              <a:off x="4704522" y="2263694"/>
              <a:ext cx="4386470" cy="2891403"/>
              <a:chOff x="4757530" y="1945646"/>
              <a:chExt cx="4386470" cy="2891403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4757530" y="2120353"/>
                <a:ext cx="4386470" cy="271669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20" name="제목 4"/>
              <p:cNvSpPr txBox="1">
                <a:spLocks/>
              </p:cNvSpPr>
              <p:nvPr/>
            </p:nvSpPr>
            <p:spPr>
              <a:xfrm>
                <a:off x="6069495" y="1945646"/>
                <a:ext cx="2716696" cy="2542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main_contents.jsp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65292" y="2620621"/>
              <a:ext cx="4250153" cy="245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4" name="모서리가 둥근 직사각형 2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오른쪽 화살표 2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16" name="그림 15" descr="KakaoTalk_20160930_0943598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6374"/>
            <a:ext cx="9144000" cy="4494049"/>
          </a:xfrm>
          <a:prstGeom prst="rect">
            <a:avLst/>
          </a:prstGeom>
        </p:spPr>
      </p:pic>
      <p:sp>
        <p:nvSpPr>
          <p:cNvPr id="17" name="제목 4"/>
          <p:cNvSpPr txBox="1">
            <a:spLocks/>
          </p:cNvSpPr>
          <p:nvPr/>
        </p:nvSpPr>
        <p:spPr>
          <a:xfrm>
            <a:off x="7301934" y="4338785"/>
            <a:ext cx="1325218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top.jsp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62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4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7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4757530" y="2833529"/>
            <a:ext cx="4386470" cy="2016760"/>
            <a:chOff x="4704522" y="2568491"/>
            <a:chExt cx="4386470" cy="2016760"/>
          </a:xfrm>
        </p:grpSpPr>
        <p:grpSp>
          <p:nvGrpSpPr>
            <p:cNvPr id="46" name="그룹 45"/>
            <p:cNvGrpSpPr/>
            <p:nvPr/>
          </p:nvGrpSpPr>
          <p:grpSpPr>
            <a:xfrm>
              <a:off x="4704522" y="2568491"/>
              <a:ext cx="4386470" cy="2016760"/>
              <a:chOff x="4757530" y="2250443"/>
              <a:chExt cx="4386470" cy="2016760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4757530" y="2425148"/>
                <a:ext cx="4386470" cy="1842055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45" name="제목 4"/>
              <p:cNvSpPr txBox="1">
                <a:spLocks/>
              </p:cNvSpPr>
              <p:nvPr/>
            </p:nvSpPr>
            <p:spPr>
              <a:xfrm>
                <a:off x="7136296" y="2250443"/>
                <a:ext cx="1200373" cy="24759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top.jsp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82789" y="2903263"/>
              <a:ext cx="4241940" cy="1569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오른쪽 화살표 50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33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7" name="직사각형 36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721153" y="2470662"/>
            <a:ext cx="4209950" cy="3841223"/>
            <a:chOff x="4689495" y="2888872"/>
            <a:chExt cx="3777498" cy="1472113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4689495" y="2999859"/>
              <a:ext cx="3777498" cy="136112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9" name="제목 4"/>
            <p:cNvSpPr txBox="1">
              <a:spLocks/>
            </p:cNvSpPr>
            <p:nvPr/>
          </p:nvSpPr>
          <p:spPr>
            <a:xfrm>
              <a:off x="5936264" y="2888872"/>
              <a:ext cx="2219109" cy="1776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CookConfig.java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340" y="2970337"/>
            <a:ext cx="4055369" cy="31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half" idx="1"/>
          </p:nvPr>
        </p:nvSpPr>
        <p:spPr>
          <a:xfrm>
            <a:off x="1330207" y="2307846"/>
            <a:ext cx="1837062" cy="209187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1  </a:t>
            </a:r>
            <a:r>
              <a:rPr sz="1800" b="1" smtClean="0"/>
              <a:t>개요</a:t>
            </a:r>
            <a:endParaRPr lang="en-US" sz="1800" b="1" dirty="0" smtClean="0"/>
          </a:p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2  </a:t>
            </a:r>
            <a:r>
              <a:rPr sz="1800" b="1" smtClean="0"/>
              <a:t>서비스 구성</a:t>
            </a:r>
            <a:endParaRPr lang="en-US" sz="1800" b="1" dirty="0" smtClean="0"/>
          </a:p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3  </a:t>
            </a:r>
            <a:r>
              <a:rPr sz="1800" b="1" smtClean="0"/>
              <a:t>주요 기능</a:t>
            </a:r>
            <a:endParaRPr lang="en-US" sz="1800" b="1" dirty="0" smtClean="0"/>
          </a:p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4  </a:t>
            </a:r>
            <a:r>
              <a:rPr sz="1800" b="1" smtClean="0"/>
              <a:t>시연</a:t>
            </a:r>
            <a:endParaRPr lang="en-US" sz="1800" b="1" dirty="0" smtClean="0"/>
          </a:p>
          <a:p>
            <a:pPr algn="l">
              <a:lnSpc>
                <a:spcPct val="100000"/>
              </a:lnSpc>
              <a:buFontTx/>
              <a:buChar char="#"/>
            </a:pPr>
            <a:r>
              <a:rPr lang="en-US" altLang="ko-KR" sz="1800" b="1" dirty="0" smtClean="0"/>
              <a:t>5  </a:t>
            </a:r>
            <a:r>
              <a:rPr sz="1800" b="1" smtClean="0"/>
              <a:t>참고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xmlns="" val="12573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5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74161" y="2205622"/>
            <a:ext cx="4209950" cy="3360288"/>
            <a:chOff x="4721153" y="1993590"/>
            <a:chExt cx="4209950" cy="336028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721153" y="2252871"/>
              <a:ext cx="4209950" cy="3101007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5247861" y="1993590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SearchproAction.java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77198" y="2441095"/>
              <a:ext cx="4097589" cy="284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grpSp>
        <p:nvGrpSpPr>
          <p:cNvPr id="15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33217" y="2519526"/>
            <a:ext cx="4298434" cy="3471848"/>
            <a:chOff x="4774161" y="2205622"/>
            <a:chExt cx="4298434" cy="347184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774161" y="2464904"/>
              <a:ext cx="4298434" cy="321256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5300869" y="2205622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CookCookDAO.java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38570" y="2674963"/>
              <a:ext cx="4176234" cy="2878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4" name="오른쪽 화살표 4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오른쪽 화살표 44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2"/>
          <p:cNvGrpSpPr/>
          <p:nvPr/>
        </p:nvGrpSpPr>
        <p:grpSpPr>
          <a:xfrm>
            <a:off x="106016" y="2230565"/>
            <a:ext cx="2040837" cy="1001762"/>
            <a:chOff x="346432" y="2283574"/>
            <a:chExt cx="2710639" cy="1330540"/>
          </a:xfrm>
        </p:grpSpPr>
        <p:grpSp>
          <p:nvGrpSpPr>
            <p:cNvPr id="3" name="그룹 3"/>
            <p:cNvGrpSpPr/>
            <p:nvPr/>
          </p:nvGrpSpPr>
          <p:grpSpPr>
            <a:xfrm>
              <a:off x="346432" y="2283574"/>
              <a:ext cx="2710639" cy="1330540"/>
              <a:chOff x="250277" y="4824076"/>
              <a:chExt cx="2710639" cy="133054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34744" y="5282255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top</a:t>
                </a:r>
                <a:endParaRPr lang="ko-KR" altLang="en-US" sz="1200" b="1" dirty="0"/>
              </a:p>
            </p:txBody>
          </p:sp>
          <p:grpSp>
            <p:nvGrpSpPr>
              <p:cNvPr id="4" name="그룹 31"/>
              <p:cNvGrpSpPr/>
              <p:nvPr/>
            </p:nvGrpSpPr>
            <p:grpSpPr>
              <a:xfrm>
                <a:off x="1980011" y="5275655"/>
                <a:ext cx="980905" cy="764505"/>
                <a:chOff x="1909675" y="5282253"/>
                <a:chExt cx="980905" cy="764505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1956313" y="5282253"/>
                  <a:ext cx="764504" cy="764505"/>
                </a:xfrm>
                <a:prstGeom prst="ellipse">
                  <a:avLst/>
                </a:prstGeom>
                <a:solidFill>
                  <a:srgbClr val="B151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909675" y="5442425"/>
                  <a:ext cx="980905" cy="38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 smtClean="0">
                      <a:solidFill>
                        <a:schemeClr val="bg1"/>
                      </a:solidFill>
                    </a:rPr>
                    <a:t>bottom</a:t>
                  </a:r>
                  <a:endParaRPr lang="ko-KR" altLang="en-US" sz="13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모서리가 둥근 직사각형 7"/>
              <p:cNvSpPr/>
              <p:nvPr/>
            </p:nvSpPr>
            <p:spPr>
              <a:xfrm>
                <a:off x="250277" y="5064370"/>
                <a:ext cx="2583456" cy="1090246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" name="제목 4"/>
              <p:cNvSpPr txBox="1">
                <a:spLocks/>
              </p:cNvSpPr>
              <p:nvPr/>
            </p:nvSpPr>
            <p:spPr>
              <a:xfrm>
                <a:off x="989544" y="4824076"/>
                <a:ext cx="1594335" cy="3288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Main.jsp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166813" y="5282254"/>
                <a:ext cx="789500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657" y="2768728"/>
              <a:ext cx="1057336" cy="65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300" b="1" dirty="0" smtClean="0">
                  <a:solidFill>
                    <a:schemeClr val="bg1"/>
                  </a:solidFill>
                </a:rPr>
              </a:br>
              <a:r>
                <a:rPr lang="en-US" altLang="ko-KR" sz="13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4774161" y="3146527"/>
            <a:ext cx="4209950" cy="1982066"/>
            <a:chOff x="4774161" y="2205622"/>
            <a:chExt cx="4209950" cy="198206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774161" y="2464904"/>
              <a:ext cx="4209950" cy="1722784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5300869" y="2205622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SearchproAction.java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18200" y="2637184"/>
              <a:ext cx="4104858" cy="143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4" name="타원 43"/>
          <p:cNvSpPr/>
          <p:nvPr/>
        </p:nvSpPr>
        <p:spPr>
          <a:xfrm>
            <a:off x="2432718" y="3523058"/>
            <a:ext cx="594414" cy="575595"/>
          </a:xfrm>
          <a:prstGeom prst="ellipse">
            <a:avLst/>
          </a:prstGeom>
          <a:solidFill>
            <a:srgbClr val="B15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list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3" name="그룹 3"/>
          <p:cNvGrpSpPr/>
          <p:nvPr/>
        </p:nvGrpSpPr>
        <p:grpSpPr>
          <a:xfrm>
            <a:off x="106016" y="2230565"/>
            <a:ext cx="2040837" cy="1001762"/>
            <a:chOff x="250277" y="4824076"/>
            <a:chExt cx="2710639" cy="1330540"/>
          </a:xfrm>
        </p:grpSpPr>
        <p:sp>
          <p:nvSpPr>
            <p:cNvPr id="6" name="타원 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grpSp>
          <p:nvGrpSpPr>
            <p:cNvPr id="4" name="그룹 31"/>
            <p:cNvGrpSpPr/>
            <p:nvPr/>
          </p:nvGrpSpPr>
          <p:grpSpPr>
            <a:xfrm>
              <a:off x="1980011" y="5275655"/>
              <a:ext cx="980905" cy="764505"/>
              <a:chOff x="1909675" y="5282253"/>
              <a:chExt cx="980905" cy="764505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09675" y="5442425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모서리가 둥근 직사각형 7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9" name="제목 4"/>
            <p:cNvSpPr txBox="1">
              <a:spLocks/>
            </p:cNvSpPr>
            <p:nvPr/>
          </p:nvSpPr>
          <p:spPr>
            <a:xfrm>
              <a:off x="989544" y="4824076"/>
              <a:ext cx="1594335" cy="3288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66813" y="5282254"/>
              <a:ext cx="789500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88176" y="2595837"/>
            <a:ext cx="7960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>
                <a:solidFill>
                  <a:schemeClr val="bg1"/>
                </a:solidFill>
              </a:rPr>
              <a:t>main</a:t>
            </a:r>
            <a:br>
              <a:rPr lang="en-US" altLang="ko-KR" sz="1300" b="1" dirty="0" smtClean="0">
                <a:solidFill>
                  <a:schemeClr val="bg1"/>
                </a:solidFill>
              </a:rPr>
            </a:br>
            <a:r>
              <a:rPr lang="en-US" altLang="ko-KR" sz="1300" b="1" dirty="0" smtClean="0">
                <a:solidFill>
                  <a:schemeClr val="bg1"/>
                </a:solidFill>
              </a:rPr>
              <a:t>contents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4756321" y="3191620"/>
            <a:ext cx="4209950" cy="1776026"/>
            <a:chOff x="4721153" y="2505819"/>
            <a:chExt cx="4209950" cy="1776026"/>
          </a:xfrm>
        </p:grpSpPr>
        <p:grpSp>
          <p:nvGrpSpPr>
            <p:cNvPr id="45" name="그룹 45"/>
            <p:cNvGrpSpPr/>
            <p:nvPr/>
          </p:nvGrpSpPr>
          <p:grpSpPr>
            <a:xfrm>
              <a:off x="4721153" y="2505819"/>
              <a:ext cx="4209950" cy="1776026"/>
              <a:chOff x="4689495" y="2902348"/>
              <a:chExt cx="3777498" cy="680646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4689495" y="3021606"/>
                <a:ext cx="3777498" cy="561388"/>
              </a:xfrm>
              <a:prstGeom prst="roundRect">
                <a:avLst>
                  <a:gd name="adj" fmla="val 6111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48" name="제목 4"/>
              <p:cNvSpPr txBox="1">
                <a:spLocks/>
              </p:cNvSpPr>
              <p:nvPr/>
            </p:nvSpPr>
            <p:spPr>
              <a:xfrm>
                <a:off x="5936264" y="2902348"/>
                <a:ext cx="2219109" cy="1776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CookConfig.java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7977" y="2950271"/>
              <a:ext cx="4050637" cy="1235963"/>
            </a:xfrm>
            <a:prstGeom prst="rect">
              <a:avLst/>
            </a:prstGeom>
          </p:spPr>
        </p:pic>
      </p:grpSp>
      <p:sp>
        <p:nvSpPr>
          <p:cNvPr id="50" name="타원 49"/>
          <p:cNvSpPr/>
          <p:nvPr/>
        </p:nvSpPr>
        <p:spPr>
          <a:xfrm>
            <a:off x="2432718" y="3523058"/>
            <a:ext cx="594414" cy="575595"/>
          </a:xfrm>
          <a:prstGeom prst="ellipse">
            <a:avLst/>
          </a:prstGeom>
          <a:solidFill>
            <a:srgbClr val="B15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list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1.62812E-6 L -0.17813 -0.133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3"/>
          <p:cNvGrpSpPr/>
          <p:nvPr/>
        </p:nvGrpSpPr>
        <p:grpSpPr>
          <a:xfrm>
            <a:off x="106016" y="2230565"/>
            <a:ext cx="2040837" cy="1001762"/>
            <a:chOff x="250277" y="4824076"/>
            <a:chExt cx="2710639" cy="1330540"/>
          </a:xfrm>
        </p:grpSpPr>
        <p:sp>
          <p:nvSpPr>
            <p:cNvPr id="6" name="타원 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grpSp>
          <p:nvGrpSpPr>
            <p:cNvPr id="3" name="그룹 31"/>
            <p:cNvGrpSpPr/>
            <p:nvPr/>
          </p:nvGrpSpPr>
          <p:grpSpPr>
            <a:xfrm>
              <a:off x="1980011" y="5275655"/>
              <a:ext cx="980905" cy="764505"/>
              <a:chOff x="1909675" y="5282253"/>
              <a:chExt cx="980905" cy="764505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09675" y="5442425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모서리가 둥근 직사각형 7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9" name="제목 4"/>
            <p:cNvSpPr txBox="1">
              <a:spLocks/>
            </p:cNvSpPr>
            <p:nvPr/>
          </p:nvSpPr>
          <p:spPr>
            <a:xfrm>
              <a:off x="989544" y="4824076"/>
              <a:ext cx="1594335" cy="3288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66813" y="5282254"/>
              <a:ext cx="789500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39"/>
          <p:cNvGrpSpPr/>
          <p:nvPr/>
        </p:nvGrpSpPr>
        <p:grpSpPr>
          <a:xfrm>
            <a:off x="3102485" y="2486586"/>
            <a:ext cx="1405546" cy="594639"/>
            <a:chOff x="4321685" y="3294968"/>
            <a:chExt cx="1405546" cy="594639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6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</a:rPr>
                <a:t>Searchpro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sp>
        <p:nvSpPr>
          <p:cNvPr id="50" name="타원 49"/>
          <p:cNvSpPr/>
          <p:nvPr/>
        </p:nvSpPr>
        <p:spPr>
          <a:xfrm>
            <a:off x="802700" y="2568902"/>
            <a:ext cx="594414" cy="5755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list</a:t>
            </a:r>
            <a:endParaRPr lang="ko-KR" altLang="en-US" sz="1400" b="1" dirty="0"/>
          </a:p>
        </p:txBody>
      </p:sp>
      <p:grpSp>
        <p:nvGrpSpPr>
          <p:cNvPr id="45" name="그룹 44"/>
          <p:cNvGrpSpPr/>
          <p:nvPr/>
        </p:nvGrpSpPr>
        <p:grpSpPr>
          <a:xfrm>
            <a:off x="4708692" y="2696951"/>
            <a:ext cx="4298831" cy="2325432"/>
            <a:chOff x="4681396" y="2246567"/>
            <a:chExt cx="4298831" cy="232543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681396" y="2579426"/>
              <a:ext cx="4298831" cy="1992573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3" name="제목 4"/>
            <p:cNvSpPr txBox="1">
              <a:spLocks/>
            </p:cNvSpPr>
            <p:nvPr/>
          </p:nvSpPr>
          <p:spPr>
            <a:xfrm>
              <a:off x="6652987" y="2246567"/>
              <a:ext cx="1904712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l</a:t>
              </a: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ist.jsp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1771" y="2789919"/>
              <a:ext cx="4217514" cy="1633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demonstration</a:t>
            </a:r>
            <a:endParaRPr lang="ko-KR" altLang="en-US" b="1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1820956" y="3049038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KakaoTalk_20160930_0945166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4007"/>
            <a:ext cx="9144000" cy="4317812"/>
          </a:xfrm>
          <a:prstGeom prst="rect">
            <a:avLst/>
          </a:prstGeom>
        </p:spPr>
      </p:pic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demonstration</a:t>
            </a:r>
            <a:endParaRPr lang="ko-KR" altLang="en-US" b="1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1820956" y="3049038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이름으로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KakaoTalk_20160930_0945168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" y="2255741"/>
            <a:ext cx="9144000" cy="43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3"/>
          <p:cNvGrpSpPr/>
          <p:nvPr/>
        </p:nvGrpSpPr>
        <p:grpSpPr>
          <a:xfrm>
            <a:off x="106016" y="2230565"/>
            <a:ext cx="2040837" cy="1001762"/>
            <a:chOff x="250277" y="4824076"/>
            <a:chExt cx="2710639" cy="1330540"/>
          </a:xfrm>
        </p:grpSpPr>
        <p:sp>
          <p:nvSpPr>
            <p:cNvPr id="6" name="타원 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grpSp>
          <p:nvGrpSpPr>
            <p:cNvPr id="3" name="그룹 31"/>
            <p:cNvGrpSpPr/>
            <p:nvPr/>
          </p:nvGrpSpPr>
          <p:grpSpPr>
            <a:xfrm>
              <a:off x="1980011" y="5275655"/>
              <a:ext cx="980905" cy="764505"/>
              <a:chOff x="1909675" y="5282253"/>
              <a:chExt cx="980905" cy="764505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09675" y="5442425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모서리가 둥근 직사각형 7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9" name="제목 4"/>
            <p:cNvSpPr txBox="1">
              <a:spLocks/>
            </p:cNvSpPr>
            <p:nvPr/>
          </p:nvSpPr>
          <p:spPr>
            <a:xfrm>
              <a:off x="989544" y="4824076"/>
              <a:ext cx="1594335" cy="3288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66813" y="5282254"/>
              <a:ext cx="789500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39"/>
          <p:cNvGrpSpPr/>
          <p:nvPr/>
        </p:nvGrpSpPr>
        <p:grpSpPr>
          <a:xfrm>
            <a:off x="3102485" y="2486586"/>
            <a:ext cx="1405546" cy="551957"/>
            <a:chOff x="4321685" y="3294968"/>
            <a:chExt cx="1405546" cy="551957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Searchpro2</a:t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sp>
        <p:nvSpPr>
          <p:cNvPr id="50" name="타원 49"/>
          <p:cNvSpPr/>
          <p:nvPr/>
        </p:nvSpPr>
        <p:spPr>
          <a:xfrm>
            <a:off x="802700" y="2568902"/>
            <a:ext cx="594414" cy="5755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list</a:t>
            </a:r>
            <a:endParaRPr lang="ko-KR" altLang="en-US" sz="1400" b="1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774161" y="2735715"/>
            <a:ext cx="4209950" cy="2392870"/>
            <a:chOff x="4774161" y="2165879"/>
            <a:chExt cx="4209950" cy="239287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774161" y="2425161"/>
              <a:ext cx="4209950" cy="2133588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5" name="제목 4"/>
            <p:cNvSpPr txBox="1">
              <a:spLocks/>
            </p:cNvSpPr>
            <p:nvPr/>
          </p:nvSpPr>
          <p:spPr>
            <a:xfrm>
              <a:off x="5300869" y="2165879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SearchproAction2.java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37665" y="2660374"/>
              <a:ext cx="4049046" cy="1765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/>
              <a:t>main function</a:t>
            </a:r>
            <a:endParaRPr lang="ko-KR" altLang="en-US" b="1" dirty="0"/>
          </a:p>
        </p:txBody>
      </p:sp>
      <p:grpSp>
        <p:nvGrpSpPr>
          <p:cNvPr id="2" name="그룹 3"/>
          <p:cNvGrpSpPr/>
          <p:nvPr/>
        </p:nvGrpSpPr>
        <p:grpSpPr>
          <a:xfrm>
            <a:off x="106016" y="2230565"/>
            <a:ext cx="2040837" cy="1001762"/>
            <a:chOff x="250277" y="4824076"/>
            <a:chExt cx="2710639" cy="1330540"/>
          </a:xfrm>
        </p:grpSpPr>
        <p:sp>
          <p:nvSpPr>
            <p:cNvPr id="6" name="타원 5"/>
            <p:cNvSpPr/>
            <p:nvPr/>
          </p:nvSpPr>
          <p:spPr>
            <a:xfrm>
              <a:off x="334744" y="5282255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top</a:t>
              </a:r>
              <a:endParaRPr lang="ko-KR" altLang="en-US" sz="1200" b="1" dirty="0"/>
            </a:p>
          </p:txBody>
        </p:sp>
        <p:grpSp>
          <p:nvGrpSpPr>
            <p:cNvPr id="3" name="그룹 31"/>
            <p:cNvGrpSpPr/>
            <p:nvPr/>
          </p:nvGrpSpPr>
          <p:grpSpPr>
            <a:xfrm>
              <a:off x="1980011" y="5275655"/>
              <a:ext cx="980905" cy="764505"/>
              <a:chOff x="1909675" y="5282253"/>
              <a:chExt cx="980905" cy="764505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956313" y="528225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09675" y="5442425"/>
                <a:ext cx="980905" cy="38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3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모서리가 둥근 직사각형 7"/>
            <p:cNvSpPr/>
            <p:nvPr/>
          </p:nvSpPr>
          <p:spPr>
            <a:xfrm>
              <a:off x="250277" y="5064370"/>
              <a:ext cx="2583456" cy="109024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9" name="제목 4"/>
            <p:cNvSpPr txBox="1">
              <a:spLocks/>
            </p:cNvSpPr>
            <p:nvPr/>
          </p:nvSpPr>
          <p:spPr>
            <a:xfrm>
              <a:off x="989544" y="4824076"/>
              <a:ext cx="1594335" cy="3288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Main.jsp</a:t>
              </a:r>
              <a:endParaRPr kumimoji="0" lang="ko-KR" altLang="en-US" sz="2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66813" y="5282254"/>
              <a:ext cx="789500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371072" y="4075609"/>
            <a:ext cx="1285731" cy="5451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CookConfig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350263" y="3406443"/>
            <a:ext cx="72562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3025455" y="3426151"/>
            <a:ext cx="97776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4330" y="4387238"/>
            <a:ext cx="1265388" cy="498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 smtClean="0"/>
              <a:t>CookCookDAO</a:t>
            </a:r>
            <a:endParaRPr lang="ko-KR" altLang="en-US" sz="1300" b="1" dirty="0"/>
          </a:p>
        </p:txBody>
      </p:sp>
      <p:sp>
        <p:nvSpPr>
          <p:cNvPr id="25" name="오른쪽 화살표 24"/>
          <p:cNvSpPr/>
          <p:nvPr/>
        </p:nvSpPr>
        <p:spPr>
          <a:xfrm rot="19298474">
            <a:off x="1888830" y="3144383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8103519">
            <a:off x="2458583" y="4830836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mysq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2" y="5357313"/>
            <a:ext cx="994644" cy="897708"/>
          </a:xfrm>
          <a:prstGeom prst="rect">
            <a:avLst/>
          </a:prstGeom>
        </p:spPr>
      </p:pic>
      <p:sp>
        <p:nvSpPr>
          <p:cNvPr id="28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재료로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 rot="16200000">
            <a:off x="949925" y="3389877"/>
            <a:ext cx="758746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3578737" y="3429459"/>
            <a:ext cx="997639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8424353">
            <a:off x="2041232" y="3561826"/>
            <a:ext cx="1217411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39"/>
          <p:cNvGrpSpPr/>
          <p:nvPr/>
        </p:nvGrpSpPr>
        <p:grpSpPr>
          <a:xfrm>
            <a:off x="3102485" y="2486586"/>
            <a:ext cx="1405546" cy="551957"/>
            <a:chOff x="4321685" y="3294968"/>
            <a:chExt cx="1405546" cy="551957"/>
          </a:xfrm>
        </p:grpSpPr>
        <p:sp>
          <p:nvSpPr>
            <p:cNvPr id="38" name="직사각형 37"/>
            <p:cNvSpPr/>
            <p:nvPr/>
          </p:nvSpPr>
          <p:spPr>
            <a:xfrm>
              <a:off x="4469156" y="3294968"/>
              <a:ext cx="1089327" cy="53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21685" y="3323705"/>
              <a:ext cx="140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</a:rPr>
                <a:t>Searchpro2</a:t>
              </a:r>
              <a:br>
                <a:rPr lang="en-US" altLang="ko-KR" sz="1400" b="1" dirty="0" smtClean="0">
                  <a:solidFill>
                    <a:schemeClr val="bg1"/>
                  </a:solidFill>
                </a:rPr>
              </a:br>
              <a:r>
                <a:rPr lang="en-US" altLang="ko-KR" sz="14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오른쪽 화살표 40"/>
          <p:cNvSpPr/>
          <p:nvPr/>
        </p:nvSpPr>
        <p:spPr>
          <a:xfrm rot="18902461">
            <a:off x="2823018" y="5076003"/>
            <a:ext cx="654117" cy="49231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97547" y="3558979"/>
            <a:ext cx="808192" cy="2555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 smtClean="0"/>
              <a:t>CookCook</a:t>
            </a:r>
            <a:r>
              <a:rPr lang="en-US" altLang="ko-KR" sz="1000" b="1" dirty="0" smtClean="0"/>
              <a:t/>
            </a:r>
            <a:br>
              <a:rPr lang="en-US" altLang="ko-KR" sz="1000" b="1" dirty="0" smtClean="0"/>
            </a:br>
            <a:r>
              <a:rPr lang="en-US" altLang="ko-KR" sz="1000" b="1" dirty="0" smtClean="0"/>
              <a:t>VO</a:t>
            </a:r>
            <a:endParaRPr lang="ko-KR" altLang="en-US" sz="1000" b="1" dirty="0"/>
          </a:p>
        </p:txBody>
      </p:sp>
      <p:sp>
        <p:nvSpPr>
          <p:cNvPr id="50" name="타원 49"/>
          <p:cNvSpPr/>
          <p:nvPr/>
        </p:nvSpPr>
        <p:spPr>
          <a:xfrm>
            <a:off x="802700" y="2568902"/>
            <a:ext cx="594414" cy="5755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list</a:t>
            </a:r>
            <a:endParaRPr lang="ko-KR" altLang="en-US" sz="14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4733217" y="1989446"/>
            <a:ext cx="4298434" cy="4398102"/>
            <a:chOff x="4774161" y="2205622"/>
            <a:chExt cx="4298434" cy="4398102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774161" y="2491408"/>
              <a:ext cx="4298434" cy="411231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46" name="제목 4"/>
            <p:cNvSpPr txBox="1">
              <a:spLocks/>
            </p:cNvSpPr>
            <p:nvPr/>
          </p:nvSpPr>
          <p:spPr>
            <a:xfrm>
              <a:off x="5300869" y="2205622"/>
              <a:ext cx="3335947" cy="4636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CookCookDAO.java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799" y="2415209"/>
            <a:ext cx="4028661" cy="3888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129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1820956" y="3049038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이름으로 검색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8" name="그림 7" descr="KakaoTalk_20160930_0945164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175"/>
            <a:ext cx="9144000" cy="431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err="1" smtClean="0">
                <a:latin typeface="+mn-ea"/>
                <a:ea typeface="+mn-ea"/>
              </a:rPr>
              <a:t>料理란</a:t>
            </a:r>
            <a:r>
              <a:rPr lang="en-US" altLang="ko-KR" sz="2500" b="1" dirty="0" smtClean="0">
                <a:latin typeface="+mn-ea"/>
                <a:ea typeface="+mn-ea"/>
              </a:rPr>
              <a:t>?</a:t>
            </a:r>
            <a:endParaRPr lang="ko-KR" altLang="en-US" sz="2500" b="1" dirty="0">
              <a:latin typeface="+mn-ea"/>
              <a:ea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0" y="6100227"/>
            <a:ext cx="9144000" cy="468312"/>
          </a:xfrm>
        </p:spPr>
        <p:txBody>
          <a:bodyPr>
            <a:noAutofit/>
          </a:bodyPr>
          <a:lstStyle/>
          <a:p>
            <a:pPr algn="ctr"/>
            <a:r>
              <a:rPr altLang="en-US" sz="1800" b="1" smtClean="0"/>
              <a:t>현재의 기술로는 그 어떠한 기계라도 사람이 직접 하는 것만큼 맛있는 요리를 할 수 없다</a:t>
            </a:r>
            <a:r>
              <a:rPr lang="en-US" altLang="en-US" sz="1800" b="1" dirty="0" smtClean="0"/>
              <a:t>.</a:t>
            </a:r>
            <a:endParaRPr lang="ko-KR" altLang="en-US" sz="18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introduction</a:t>
            </a:r>
            <a:endParaRPr lang="ko-KR" altLang="en-US" b="1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28650" y="2478154"/>
            <a:ext cx="7886700" cy="27166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세상에서 가장 맛있는 기술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0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'</a:t>
            </a:r>
            <a:r>
              <a:rPr lang="ko-KR" altLang="en-US" dirty="0" smtClean="0"/>
              <a:t>요리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料理</a:t>
            </a:r>
            <a:r>
              <a:rPr lang="en-US" altLang="ko-KR" dirty="0" smtClean="0"/>
              <a:t>)'</a:t>
            </a:r>
            <a:r>
              <a:rPr lang="ko-KR" altLang="en-US" dirty="0" smtClean="0"/>
              <a:t>는 먹기 좋게 가공한 음식을 가리키는 명사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그 가공 행위 자체의 동사를 함께 의미한다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식재료를</a:t>
            </a:r>
            <a:r>
              <a:rPr lang="ko-KR" altLang="en-US" dirty="0" smtClean="0"/>
              <a:t> 가공하는 행위에는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조리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調理</a:t>
            </a:r>
            <a:r>
              <a:rPr lang="en-US" altLang="ko-KR" dirty="0" smtClean="0"/>
              <a:t>)'</a:t>
            </a:r>
            <a:r>
              <a:rPr lang="ko-KR" altLang="en-US" dirty="0" smtClean="0"/>
              <a:t>라는 단어도 명사로서 쓰이지만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음식을 보고 조리라고 부르지는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한자로 풀이해 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料理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料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헤아릴 요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理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다스릴 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고 조리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調理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調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고를 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理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다스릴 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로서 조리는 재료를 골라 다스려 음식을 만든다는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음식을 </a:t>
            </a:r>
            <a:r>
              <a:rPr lang="ko-KR" altLang="en-US" dirty="0" err="1" smtClean="0"/>
              <a:t>먹기좋게</a:t>
            </a:r>
            <a:r>
              <a:rPr lang="ko-KR" altLang="en-US" dirty="0" smtClean="0"/>
              <a:t> 만든다는 뜻이고 요리는 그런 조리 행위 자체를 헤아려 만든다는 </a:t>
            </a:r>
            <a:r>
              <a:rPr lang="ko-KR" altLang="en-US" dirty="0" err="1" smtClean="0"/>
              <a:t>레시피대로가</a:t>
            </a:r>
            <a:r>
              <a:rPr lang="ko-KR" altLang="en-US" dirty="0" smtClean="0"/>
              <a:t> 아니라 스스로 헤아려 창의적으로 만들 수 있는 전문가적 혹은 예술가적인 것을 말하는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6625256" y="5253185"/>
            <a:ext cx="1988655" cy="415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-</a:t>
            </a:r>
            <a:r>
              <a:rPr kumimoji="0" lang="ko-KR" altLang="en-US" sz="1200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출처 </a:t>
            </a:r>
            <a:r>
              <a:rPr kumimoji="0" lang="en-US" altLang="ko-KR" sz="1200" i="0" u="none" strike="noStrike" kern="1200" cap="none" spc="-100" normalizeH="0" baseline="0" noProof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: </a:t>
            </a:r>
            <a:r>
              <a:rPr kumimoji="0" lang="ko-KR" altLang="en-US" sz="1200" i="0" u="none" strike="noStrike" kern="1200" cap="none" spc="-100" normalizeH="0" baseline="0" noProof="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나무위키</a:t>
            </a:r>
            <a:r>
              <a:rPr lang="en-US" altLang="ko-KR" sz="12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 ‘</a:t>
            </a:r>
            <a:r>
              <a:rPr lang="ko-KR" altLang="en-US" sz="12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요리</a:t>
            </a:r>
            <a:r>
              <a:rPr lang="en-US" altLang="ko-KR" sz="12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’</a:t>
            </a:r>
            <a:r>
              <a:rPr lang="ko-KR" altLang="en-US" sz="12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rPr>
              <a:t>항목</a:t>
            </a:r>
            <a:endParaRPr kumimoji="0" lang="ko-KR" altLang="en-US" sz="1200" i="0" u="none" strike="noStrike" kern="1200" cap="none" spc="-100" normalizeH="0" baseline="0" noProof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Sandoll 고딕Neo1 05 Medium" panose="020B0600000101010101" pitchFamily="34" charset="-127"/>
              <a:ea typeface="Sandoll 고딕Neo1 05 Medium" panose="020B0600000101010101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1820956" y="3049038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err="1" smtClean="0">
                <a:solidFill>
                  <a:schemeClr val="bg1"/>
                </a:solidFill>
                <a:latin typeface="Sandoll 고딕Neo2 04 Medium"/>
              </a:rPr>
              <a:t>컨텐츠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Sandoll 고딕Neo2 04 Medium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Sandoll 고딕Neo2 04 Medium"/>
              </a:rPr>
              <a:t>수정 예정</a:t>
            </a:r>
            <a:r>
              <a:rPr lang="en-US" altLang="ko-KR" sz="2500" b="1" dirty="0" smtClean="0">
                <a:solidFill>
                  <a:schemeClr val="bg1"/>
                </a:solidFill>
                <a:latin typeface="Sandoll 고딕Neo2 04 Medium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Sandoll 고딕Neo2 04 Medium"/>
            </a:endParaRPr>
          </a:p>
        </p:txBody>
      </p:sp>
      <p:pic>
        <p:nvPicPr>
          <p:cNvPr id="6" name="그림 5" descr="KakaoTalk_20160930_1051336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325"/>
            <a:ext cx="9144000" cy="43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err="1" smtClean="0"/>
              <a:t>미구현</a:t>
            </a:r>
            <a:r>
              <a:rPr lang="ko-KR" altLang="en-US" sz="2500" b="1" dirty="0" smtClean="0"/>
              <a:t> 기능 </a:t>
            </a:r>
            <a:r>
              <a:rPr lang="en-US" altLang="ko-KR" sz="2500" b="1" dirty="0" smtClean="0"/>
              <a:t>(09.30. </a:t>
            </a:r>
            <a:r>
              <a:rPr lang="ko-KR" altLang="en-US" sz="2500" b="1" dirty="0" smtClean="0"/>
              <a:t>현재</a:t>
            </a:r>
            <a:r>
              <a:rPr lang="en-US" altLang="ko-KR" sz="2500" b="1" dirty="0" smtClean="0"/>
              <a:t>)</a:t>
            </a:r>
            <a:endParaRPr lang="ko-KR" altLang="en-US" sz="2500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 smtClean="0"/>
              <a:t>카테고리 별 </a:t>
            </a:r>
            <a:r>
              <a:rPr lang="ko-KR" altLang="en-US" sz="1800" b="1" dirty="0" err="1" smtClean="0"/>
              <a:t>레시피</a:t>
            </a:r>
            <a:r>
              <a:rPr lang="ko-KR" altLang="en-US" sz="1800" b="1" dirty="0" smtClean="0"/>
              <a:t> 분류 </a:t>
            </a:r>
            <a:r>
              <a:rPr lang="en-US" altLang="ko-KR" sz="1800" b="1" dirty="0" smtClean="0"/>
              <a:t>(Model, Controller </a:t>
            </a:r>
            <a:r>
              <a:rPr lang="ko-KR" altLang="en-US" sz="1800" b="1" dirty="0" smtClean="0"/>
              <a:t>구현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완료</a:t>
            </a:r>
            <a:r>
              <a:rPr lang="en-US" altLang="ko-KR" sz="1800" b="1" dirty="0" smtClean="0"/>
              <a:t>, Event </a:t>
            </a:r>
            <a:r>
              <a:rPr lang="ko-KR" altLang="en-US" sz="1800" b="1" dirty="0" smtClean="0"/>
              <a:t>추가 예정</a:t>
            </a:r>
            <a:r>
              <a:rPr lang="en-US" altLang="ko-KR" sz="1800" b="1" dirty="0" smtClean="0"/>
              <a:t>)</a:t>
            </a:r>
          </a:p>
          <a:p>
            <a:r>
              <a:rPr lang="ko-KR" altLang="en-US" sz="1800" b="1" dirty="0" smtClean="0"/>
              <a:t>추천 </a:t>
            </a:r>
            <a:r>
              <a:rPr lang="ko-KR" altLang="en-US" sz="1800" b="1" dirty="0" err="1" smtClean="0"/>
              <a:t>레시피</a:t>
            </a:r>
            <a:r>
              <a:rPr lang="ko-KR" altLang="en-US" sz="1800" b="1" dirty="0" smtClean="0"/>
              <a:t> 분류 </a:t>
            </a:r>
            <a:r>
              <a:rPr lang="en-US" altLang="ko-KR" sz="1800" b="1" dirty="0" smtClean="0"/>
              <a:t>(Model, Controller </a:t>
            </a:r>
            <a:r>
              <a:rPr lang="ko-KR" altLang="en-US" sz="1800" b="1" dirty="0" smtClean="0"/>
              <a:t>구현 완료</a:t>
            </a:r>
            <a:r>
              <a:rPr lang="en-US" altLang="ko-KR" sz="1800" b="1" dirty="0" smtClean="0"/>
              <a:t>, Event </a:t>
            </a:r>
            <a:r>
              <a:rPr lang="ko-KR" altLang="en-US" sz="1800" b="1" dirty="0" smtClean="0"/>
              <a:t>추가 예정</a:t>
            </a:r>
            <a:r>
              <a:rPr lang="en-US" altLang="ko-KR" sz="1800" b="1" dirty="0" smtClean="0"/>
              <a:t>)</a:t>
            </a:r>
          </a:p>
          <a:p>
            <a:r>
              <a:rPr lang="ko-KR" altLang="en-US" sz="1800" b="1" dirty="0" err="1" smtClean="0"/>
              <a:t>레시피</a:t>
            </a:r>
            <a:r>
              <a:rPr lang="ko-KR" altLang="en-US" sz="1800" b="1" dirty="0" smtClean="0"/>
              <a:t> 별 </a:t>
            </a:r>
            <a:r>
              <a:rPr lang="en-US" altLang="ko-KR" sz="1800" b="1" dirty="0" smtClean="0"/>
              <a:t>‘</a:t>
            </a:r>
            <a:r>
              <a:rPr lang="ko-KR" altLang="en-US" sz="1800" b="1" dirty="0" smtClean="0"/>
              <a:t>좋아요</a:t>
            </a:r>
            <a:r>
              <a:rPr lang="en-US" altLang="ko-KR" sz="1800" b="1" dirty="0" smtClean="0"/>
              <a:t>’         </a:t>
            </a:r>
            <a:r>
              <a:rPr lang="ko-KR" altLang="en-US" sz="1800" b="1" dirty="0" smtClean="0"/>
              <a:t>기능 </a:t>
            </a:r>
            <a:r>
              <a:rPr lang="en-US" altLang="ko-KR" sz="1800" b="1" dirty="0" smtClean="0"/>
              <a:t>(Model, Controller </a:t>
            </a:r>
            <a:r>
              <a:rPr lang="ko-KR" altLang="en-US" sz="1800" b="1" dirty="0" smtClean="0"/>
              <a:t>구현 완료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적용 후 테스트 중</a:t>
            </a:r>
            <a:r>
              <a:rPr lang="en-US" altLang="ko-KR" sz="1800" b="1" dirty="0" smtClean="0"/>
              <a:t>)</a:t>
            </a:r>
            <a:endParaRPr lang="en-US" altLang="ko-KR" sz="1800" b="1" dirty="0" smtClean="0"/>
          </a:p>
          <a:p>
            <a:r>
              <a:rPr lang="ko-KR" altLang="en-US" sz="1800" b="1" dirty="0" err="1" smtClean="0"/>
              <a:t>사용자별</a:t>
            </a:r>
            <a:r>
              <a:rPr lang="ko-KR" altLang="en-US" sz="1800" b="1" dirty="0" smtClean="0"/>
              <a:t> 식단표 작성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기능 </a:t>
            </a:r>
            <a:r>
              <a:rPr lang="en-US" altLang="ko-KR" sz="1800" b="1" dirty="0" smtClean="0"/>
              <a:t>((Model, Controller </a:t>
            </a:r>
            <a:r>
              <a:rPr lang="ko-KR" altLang="en-US" sz="1800" b="1" dirty="0" smtClean="0"/>
              <a:t>구현 완료</a:t>
            </a:r>
            <a:r>
              <a:rPr lang="en-US" altLang="ko-KR" sz="1800" b="1" dirty="0" smtClean="0"/>
              <a:t>, View, Event </a:t>
            </a:r>
            <a:r>
              <a:rPr lang="ko-KR" altLang="en-US" sz="1800" b="1" dirty="0" smtClean="0"/>
              <a:t>추가 예정</a:t>
            </a:r>
            <a:r>
              <a:rPr lang="en-US" altLang="ko-KR" sz="1800" b="1" dirty="0" smtClean="0"/>
              <a:t>)</a:t>
            </a:r>
          </a:p>
          <a:p>
            <a:r>
              <a:rPr lang="ko-KR" altLang="en-US" sz="1800" b="1" dirty="0" smtClean="0"/>
              <a:t>관리자 페이지 추가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en-US" altLang="ko-KR" sz="1800" b="1" dirty="0" smtClean="0"/>
              <a:t>- </a:t>
            </a:r>
            <a:r>
              <a:rPr lang="ko-KR" altLang="en-US" sz="1800" b="1" dirty="0" err="1" smtClean="0"/>
              <a:t>레시피</a:t>
            </a:r>
            <a:r>
              <a:rPr lang="ko-KR" altLang="en-US" sz="1800" b="1" dirty="0" smtClean="0"/>
              <a:t> 추가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en-US" altLang="ko-KR" sz="1800" b="1" dirty="0" smtClean="0"/>
              <a:t>- </a:t>
            </a:r>
            <a:r>
              <a:rPr lang="ko-KR" altLang="en-US" sz="1800" b="1" dirty="0" err="1" smtClean="0"/>
              <a:t>레시피</a:t>
            </a:r>
            <a:r>
              <a:rPr lang="ko-KR" altLang="en-US" sz="1800" b="1" dirty="0" smtClean="0"/>
              <a:t> 수정</a:t>
            </a:r>
            <a:r>
              <a:rPr lang="en-US" altLang="ko-KR" sz="1800" b="1" dirty="0" smtClean="0"/>
              <a:t/>
            </a:r>
            <a:br>
              <a:rPr lang="en-US" altLang="ko-KR" sz="1800" b="1" dirty="0" smtClean="0"/>
            </a:br>
            <a:r>
              <a:rPr lang="en-US" altLang="ko-KR" sz="1800" b="1" dirty="0" smtClean="0"/>
              <a:t>- </a:t>
            </a:r>
            <a:r>
              <a:rPr lang="ko-KR" altLang="en-US" sz="1800" b="1" dirty="0" smtClean="0"/>
              <a:t>회원 관리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미정</a:t>
            </a:r>
            <a:r>
              <a:rPr lang="en-US" altLang="ko-KR" sz="1800" b="1" dirty="0" smtClean="0"/>
              <a:t>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unembodiment</a:t>
            </a:r>
            <a:endParaRPr lang="ko-KR" altLang="en-US" b="1" dirty="0"/>
          </a:p>
        </p:txBody>
      </p:sp>
      <p:pic>
        <p:nvPicPr>
          <p:cNvPr id="7" name="그림 6" descr="FB-ThumbsUp_10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3676" y="3352799"/>
            <a:ext cx="451267" cy="3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demonstration</a:t>
            </a:r>
            <a:endParaRPr lang="ko-KR" altLang="en-US" b="1" dirty="0"/>
          </a:p>
        </p:txBody>
      </p:sp>
      <p:pic>
        <p:nvPicPr>
          <p:cNvPr id="11" name="그림 10" descr="img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-62031"/>
            <a:ext cx="10388600" cy="69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reference service</a:t>
            </a:r>
            <a:endParaRPr lang="ko-KR" altLang="en-US" b="1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1820956" y="3049038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참고 서비스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5582" y="2432204"/>
            <a:ext cx="3409962" cy="14492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225" y="3881438"/>
            <a:ext cx="2676024" cy="2676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35684" y="1876145"/>
            <a:ext cx="2608316" cy="46297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5523" y="4862684"/>
            <a:ext cx="3231335" cy="1567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9818" y="2883505"/>
            <a:ext cx="1995866" cy="19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12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115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개요</a:t>
            </a:r>
            <a:endParaRPr lang="ko-KR" altLang="en-US" sz="2500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 smtClean="0"/>
              <a:t>목적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싱글족이</a:t>
            </a:r>
            <a:r>
              <a:rPr lang="ko-KR" altLang="en-US" dirty="0" smtClean="0"/>
              <a:t> 많아지는 추세에 따라 혼자 사는 사람들을 위해 각 </a:t>
            </a:r>
            <a:r>
              <a:rPr lang="ko-KR" altLang="en-US" dirty="0" err="1" smtClean="0"/>
              <a:t>요리별로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800" b="1" dirty="0" smtClean="0"/>
              <a:t>개념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en-US" altLang="ko-KR" b="1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현재 내 냉장고에 있는 재료로 만들 수 있는 요리의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제공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/>
              <a:t>summary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환경설정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23850" y="3924837"/>
            <a:ext cx="3286539" cy="2433076"/>
            <a:chOff x="689113" y="2059412"/>
            <a:chExt cx="3486733" cy="2860016"/>
          </a:xfrm>
        </p:grpSpPr>
        <p:grpSp>
          <p:nvGrpSpPr>
            <p:cNvPr id="21" name="그룹 20"/>
            <p:cNvGrpSpPr/>
            <p:nvPr/>
          </p:nvGrpSpPr>
          <p:grpSpPr>
            <a:xfrm>
              <a:off x="689113" y="2059412"/>
              <a:ext cx="3486733" cy="2860016"/>
              <a:chOff x="821635" y="2072664"/>
              <a:chExt cx="2753080" cy="2258232"/>
            </a:xfrm>
          </p:grpSpPr>
          <p:pic>
            <p:nvPicPr>
              <p:cNvPr id="15" name="그림 14" descr="mysql2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60103" y="2673622"/>
                <a:ext cx="1156255" cy="1156255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821635" y="2425148"/>
                <a:ext cx="2753080" cy="1905748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18" name="제목 4"/>
              <p:cNvSpPr txBox="1">
                <a:spLocks/>
              </p:cNvSpPr>
              <p:nvPr/>
            </p:nvSpPr>
            <p:spPr>
              <a:xfrm>
                <a:off x="2106265" y="2072664"/>
                <a:ext cx="981487" cy="6400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DB</a:t>
                </a:r>
                <a:endParaRPr kumimoji="0" lang="ko-KR" altLang="en-US" sz="3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  <p:pic>
            <p:nvPicPr>
              <p:cNvPr id="20" name="그림 19" descr="Amazon-RDS (1)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323" y="2627709"/>
                <a:ext cx="977082" cy="1202169"/>
              </a:xfrm>
              <a:prstGeom prst="rect">
                <a:avLst/>
              </a:prstGeom>
            </p:spPr>
          </p:pic>
        </p:grpSp>
        <p:sp>
          <p:nvSpPr>
            <p:cNvPr id="22" name="제목 4"/>
            <p:cNvSpPr txBox="1">
              <a:spLocks/>
            </p:cNvSpPr>
            <p:nvPr/>
          </p:nvSpPr>
          <p:spPr>
            <a:xfrm>
              <a:off x="1209020" y="4363889"/>
              <a:ext cx="2585982" cy="4153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7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AWS RDS instance (</a:t>
              </a:r>
              <a:r>
                <a:rPr lang="en-US" altLang="ko-KR" sz="17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MySql</a:t>
              </a:r>
              <a:r>
                <a:rPr lang="en-US" altLang="ko-KR" sz="1700" b="1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)</a:t>
              </a:r>
              <a:endParaRPr kumimoji="0" lang="ko-KR" altLang="en-US" sz="17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135067" y="3878449"/>
            <a:ext cx="4538868" cy="2492724"/>
            <a:chOff x="4313584" y="2026277"/>
            <a:chExt cx="4538868" cy="2492724"/>
          </a:xfrm>
        </p:grpSpPr>
        <p:grpSp>
          <p:nvGrpSpPr>
            <p:cNvPr id="31" name="그룹 30"/>
            <p:cNvGrpSpPr/>
            <p:nvPr/>
          </p:nvGrpSpPr>
          <p:grpSpPr>
            <a:xfrm>
              <a:off x="4625009" y="2951919"/>
              <a:ext cx="940904" cy="1268897"/>
              <a:chOff x="4121425" y="4118112"/>
              <a:chExt cx="940904" cy="1268897"/>
            </a:xfrm>
          </p:grpSpPr>
          <p:pic>
            <p:nvPicPr>
              <p:cNvPr id="25" name="그림 24" descr="Database-Table-icon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1425" y="4118112"/>
                <a:ext cx="940904" cy="940904"/>
              </a:xfrm>
              <a:prstGeom prst="rect">
                <a:avLst/>
              </a:prstGeom>
            </p:spPr>
          </p:pic>
          <p:sp>
            <p:nvSpPr>
              <p:cNvPr id="30" name="제목 4"/>
              <p:cNvSpPr txBox="1">
                <a:spLocks/>
              </p:cNvSpPr>
              <p:nvPr/>
            </p:nvSpPr>
            <p:spPr>
              <a:xfrm>
                <a:off x="4300415" y="5033669"/>
                <a:ext cx="748662" cy="3533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0" lang="en-US" altLang="ko-KR" sz="17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Cook</a:t>
                </a:r>
                <a:endParaRPr kumimoji="0" lang="ko-KR" altLang="en-US" sz="17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5698520" y="2938671"/>
              <a:ext cx="1629932" cy="1288774"/>
              <a:chOff x="5208191" y="2806148"/>
              <a:chExt cx="1629932" cy="1288774"/>
            </a:xfrm>
          </p:grpSpPr>
          <p:pic>
            <p:nvPicPr>
              <p:cNvPr id="28" name="그림 27" descr="Database-Table-icon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2904" y="2806148"/>
                <a:ext cx="940904" cy="940904"/>
              </a:xfrm>
              <a:prstGeom prst="rect">
                <a:avLst/>
              </a:prstGeom>
            </p:spPr>
          </p:pic>
          <p:sp>
            <p:nvSpPr>
              <p:cNvPr id="32" name="제목 4"/>
              <p:cNvSpPr txBox="1">
                <a:spLocks/>
              </p:cNvSpPr>
              <p:nvPr/>
            </p:nvSpPr>
            <p:spPr>
              <a:xfrm>
                <a:off x="5208191" y="3741582"/>
                <a:ext cx="1629932" cy="3533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0" lang="en-US" altLang="ko-KR" sz="1700" b="1" i="0" u="none" strike="noStrike" kern="1200" cap="none" spc="-100" normalizeH="0" baseline="0" noProof="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Cook_Category</a:t>
                </a:r>
                <a:endParaRPr kumimoji="0" lang="ko-KR" altLang="en-US" sz="17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7401342" y="2918787"/>
              <a:ext cx="1066800" cy="1308654"/>
              <a:chOff x="6858000" y="4098234"/>
              <a:chExt cx="1066800" cy="1308654"/>
            </a:xfrm>
          </p:grpSpPr>
          <p:pic>
            <p:nvPicPr>
              <p:cNvPr id="27" name="그림 26" descr="Database-Table-icon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8000" y="4098234"/>
                <a:ext cx="940904" cy="940904"/>
              </a:xfrm>
              <a:prstGeom prst="rect">
                <a:avLst/>
              </a:prstGeom>
            </p:spPr>
          </p:pic>
          <p:sp>
            <p:nvSpPr>
              <p:cNvPr id="34" name="제목 4"/>
              <p:cNvSpPr txBox="1">
                <a:spLocks/>
              </p:cNvSpPr>
              <p:nvPr/>
            </p:nvSpPr>
            <p:spPr>
              <a:xfrm>
                <a:off x="6877962" y="5053548"/>
                <a:ext cx="1046838" cy="3533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0" lang="en-US" altLang="ko-KR" sz="1700" b="1" i="0" u="none" strike="noStrike" kern="1200" cap="none" spc="-100" normalizeH="0" baseline="0" noProof="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User_Info</a:t>
                </a:r>
                <a:endParaRPr kumimoji="0" lang="ko-KR" altLang="en-US" sz="17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sp>
          <p:nvSpPr>
            <p:cNvPr id="36" name="모서리가 둥근 직사각형 35"/>
            <p:cNvSpPr/>
            <p:nvPr/>
          </p:nvSpPr>
          <p:spPr>
            <a:xfrm>
              <a:off x="4313584" y="2445809"/>
              <a:ext cx="4538868" cy="207319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37" name="제목 4"/>
            <p:cNvSpPr txBox="1">
              <a:spLocks/>
            </p:cNvSpPr>
            <p:nvPr/>
          </p:nvSpPr>
          <p:spPr>
            <a:xfrm>
              <a:off x="5697677" y="2026277"/>
              <a:ext cx="1448049" cy="8891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Table</a:t>
              </a:r>
              <a:endParaRPr kumimoji="0" lang="ko-KR" altLang="en-US" sz="30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</p:grpSp>
      <p:sp>
        <p:nvSpPr>
          <p:cNvPr id="64" name="내용 개체 틀 7"/>
          <p:cNvSpPr>
            <a:spLocks noGrp="1"/>
          </p:cNvSpPr>
          <p:nvPr>
            <p:ph idx="1"/>
          </p:nvPr>
        </p:nvSpPr>
        <p:spPr>
          <a:xfrm>
            <a:off x="628650" y="2478154"/>
            <a:ext cx="7886700" cy="27166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AWS RDS instance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MySql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테이블로 구성 되어 있으며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레시피마다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cookid</a:t>
            </a:r>
            <a:r>
              <a:rPr lang="ko-KR" altLang="en-US" dirty="0" smtClean="0"/>
              <a:t>를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키로 사용하여 관계 형성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환경설정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sp>
        <p:nvSpPr>
          <p:cNvPr id="64" name="내용 개체 틀 7"/>
          <p:cNvSpPr>
            <a:spLocks noGrp="1"/>
          </p:cNvSpPr>
          <p:nvPr>
            <p:ph idx="1"/>
          </p:nvPr>
        </p:nvSpPr>
        <p:spPr>
          <a:xfrm>
            <a:off x="628650" y="2478155"/>
            <a:ext cx="7886700" cy="8613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AWS Elastic Beanstalk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Tomcat 8.0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JAVA 8 / </a:t>
            </a:r>
            <a:r>
              <a:rPr lang="en-US" altLang="ko-KR" dirty="0" err="1" smtClean="0"/>
              <a:t>jdk</a:t>
            </a:r>
            <a:r>
              <a:rPr lang="en-US" altLang="ko-KR" dirty="0" smtClean="0"/>
              <a:t> 1.8.0_101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49359" y="3992025"/>
            <a:ext cx="7752520" cy="2411895"/>
            <a:chOff x="649359" y="3776869"/>
            <a:chExt cx="7752520" cy="2411895"/>
          </a:xfrm>
        </p:grpSpPr>
        <p:grpSp>
          <p:nvGrpSpPr>
            <p:cNvPr id="3" name="그룹 20"/>
            <p:cNvGrpSpPr/>
            <p:nvPr/>
          </p:nvGrpSpPr>
          <p:grpSpPr>
            <a:xfrm>
              <a:off x="649359" y="3776869"/>
              <a:ext cx="7752520" cy="2411895"/>
              <a:chOff x="821635" y="2072664"/>
              <a:chExt cx="2753080" cy="2258232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821635" y="2425148"/>
                <a:ext cx="2753080" cy="1905748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18" name="제목 4"/>
              <p:cNvSpPr txBox="1">
                <a:spLocks/>
              </p:cNvSpPr>
              <p:nvPr/>
            </p:nvSpPr>
            <p:spPr>
              <a:xfrm>
                <a:off x="2411885" y="2072664"/>
                <a:ext cx="981487" cy="6400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Environment</a:t>
                </a:r>
                <a:endParaRPr kumimoji="0" lang="ko-KR" altLang="en-US" sz="30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pic>
          <p:nvPicPr>
            <p:cNvPr id="24" name="그림 23" descr="elastic_beanstalk_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3184" y="4475921"/>
              <a:ext cx="1434548" cy="1434548"/>
            </a:xfrm>
            <a:prstGeom prst="rect">
              <a:avLst/>
            </a:prstGeom>
          </p:spPr>
        </p:pic>
        <p:pic>
          <p:nvPicPr>
            <p:cNvPr id="26" name="그림 25" descr="tomca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7172" y="4532247"/>
              <a:ext cx="1510746" cy="1510746"/>
            </a:xfrm>
            <a:prstGeom prst="rect">
              <a:avLst/>
            </a:prstGeom>
          </p:spPr>
        </p:pic>
        <p:pic>
          <p:nvPicPr>
            <p:cNvPr id="33" name="그림 32" descr="tomcat-8-icon_200x200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1182" y="4491382"/>
              <a:ext cx="1429027" cy="1429027"/>
            </a:xfrm>
            <a:prstGeom prst="rect">
              <a:avLst/>
            </a:prstGeom>
          </p:spPr>
        </p:pic>
        <p:pic>
          <p:nvPicPr>
            <p:cNvPr id="35" name="그림 34" descr="14692_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677" y="4501044"/>
              <a:ext cx="2393123" cy="1469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서비스 모델링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834892" y="2372162"/>
            <a:ext cx="3246779" cy="1236044"/>
            <a:chOff x="834892" y="2133626"/>
            <a:chExt cx="3813238" cy="145169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967410" y="2663687"/>
              <a:ext cx="1781878" cy="70236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CookCookDAO</a:t>
              </a:r>
              <a:endParaRPr lang="ko-KR" altLang="en-US" sz="1600" b="1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865713" y="2657061"/>
              <a:ext cx="1656523" cy="70236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CookCookVO</a:t>
              </a:r>
              <a:endParaRPr lang="ko-KR" altLang="en-US" sz="1600" b="1" dirty="0"/>
            </a:p>
          </p:txBody>
        </p:sp>
        <p:grpSp>
          <p:nvGrpSpPr>
            <p:cNvPr id="3" name="그룹 20"/>
            <p:cNvGrpSpPr/>
            <p:nvPr/>
          </p:nvGrpSpPr>
          <p:grpSpPr>
            <a:xfrm>
              <a:off x="834892" y="2133626"/>
              <a:ext cx="3813238" cy="1451694"/>
              <a:chOff x="821635" y="2072664"/>
              <a:chExt cx="1829523" cy="2258232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821635" y="2425148"/>
                <a:ext cx="1829523" cy="1905748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18" name="제목 4"/>
              <p:cNvSpPr txBox="1">
                <a:spLocks/>
              </p:cNvSpPr>
              <p:nvPr/>
            </p:nvSpPr>
            <p:spPr>
              <a:xfrm>
                <a:off x="1562280" y="2072664"/>
                <a:ext cx="805113" cy="6400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M</a:t>
                </a: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odel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815011" y="3670830"/>
            <a:ext cx="8090450" cy="1523989"/>
            <a:chOff x="815011" y="4744289"/>
            <a:chExt cx="8090450" cy="1523989"/>
          </a:xfrm>
        </p:grpSpPr>
        <p:grpSp>
          <p:nvGrpSpPr>
            <p:cNvPr id="37" name="그룹 20"/>
            <p:cNvGrpSpPr/>
            <p:nvPr/>
          </p:nvGrpSpPr>
          <p:grpSpPr>
            <a:xfrm>
              <a:off x="815011" y="4744289"/>
              <a:ext cx="8090450" cy="1523989"/>
              <a:chOff x="-1088993" y="2222658"/>
              <a:chExt cx="4201400" cy="2436596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-1088993" y="2425149"/>
                <a:ext cx="4201400" cy="2234105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39" name="제목 4"/>
              <p:cNvSpPr txBox="1">
                <a:spLocks/>
              </p:cNvSpPr>
              <p:nvPr/>
            </p:nvSpPr>
            <p:spPr>
              <a:xfrm>
                <a:off x="1818589" y="2222658"/>
                <a:ext cx="981487" cy="6400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C</a:t>
                </a: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ontroller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927652" y="5141842"/>
              <a:ext cx="1232452" cy="1087883"/>
              <a:chOff x="927652" y="5075582"/>
              <a:chExt cx="1232452" cy="1087883"/>
            </a:xfrm>
          </p:grpSpPr>
          <p:sp>
            <p:nvSpPr>
              <p:cNvPr id="41" name="순서도: 판단 40"/>
              <p:cNvSpPr/>
              <p:nvPr/>
            </p:nvSpPr>
            <p:spPr>
              <a:xfrm>
                <a:off x="927652" y="5075582"/>
                <a:ext cx="1139687" cy="1087883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40904" y="5433391"/>
                <a:ext cx="121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err="1" smtClean="0">
                    <a:solidFill>
                      <a:schemeClr val="bg1"/>
                    </a:solidFill>
                  </a:rPr>
                  <a:t>MainAction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2120347" y="5141842"/>
              <a:ext cx="1219200" cy="1087883"/>
              <a:chOff x="914400" y="5075582"/>
              <a:chExt cx="1219200" cy="1087883"/>
            </a:xfrm>
          </p:grpSpPr>
          <p:sp>
            <p:nvSpPr>
              <p:cNvPr id="48" name="순서도: 판단 47"/>
              <p:cNvSpPr/>
              <p:nvPr/>
            </p:nvSpPr>
            <p:spPr>
              <a:xfrm>
                <a:off x="927652" y="5075582"/>
                <a:ext cx="1139687" cy="1087883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14400" y="5353879"/>
                <a:ext cx="1219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schemeClr val="bg1"/>
                    </a:solidFill>
                  </a:rPr>
                  <a:t>Searchpro</a:t>
                </a: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6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273286" y="5141842"/>
              <a:ext cx="1219200" cy="1087883"/>
              <a:chOff x="887896" y="5075582"/>
              <a:chExt cx="1219200" cy="1087883"/>
            </a:xfrm>
          </p:grpSpPr>
          <p:sp>
            <p:nvSpPr>
              <p:cNvPr id="51" name="순서도: 판단 50"/>
              <p:cNvSpPr/>
              <p:nvPr/>
            </p:nvSpPr>
            <p:spPr>
              <a:xfrm>
                <a:off x="927652" y="5075582"/>
                <a:ext cx="1139687" cy="1087883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87896" y="5367131"/>
                <a:ext cx="1219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Searchpro2</a:t>
                </a:r>
                <a:br>
                  <a:rPr lang="en-US" altLang="ko-KR" sz="16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79234" y="5141842"/>
              <a:ext cx="1219200" cy="1087883"/>
              <a:chOff x="887896" y="5075582"/>
              <a:chExt cx="1219200" cy="1087883"/>
            </a:xfrm>
          </p:grpSpPr>
          <p:sp>
            <p:nvSpPr>
              <p:cNvPr id="54" name="순서도: 판단 53"/>
              <p:cNvSpPr/>
              <p:nvPr/>
            </p:nvSpPr>
            <p:spPr>
              <a:xfrm>
                <a:off x="927652" y="5075582"/>
                <a:ext cx="1139687" cy="1087883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87896" y="5353879"/>
                <a:ext cx="1219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Searchpro3</a:t>
                </a:r>
                <a:br>
                  <a:rPr lang="en-US" altLang="ko-KR" sz="16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5724938" y="5141842"/>
              <a:ext cx="1232452" cy="1087883"/>
              <a:chOff x="927652" y="5075582"/>
              <a:chExt cx="1232452" cy="1087883"/>
            </a:xfrm>
          </p:grpSpPr>
          <p:sp>
            <p:nvSpPr>
              <p:cNvPr id="57" name="순서도: 판단 56"/>
              <p:cNvSpPr/>
              <p:nvPr/>
            </p:nvSpPr>
            <p:spPr>
              <a:xfrm>
                <a:off x="927652" y="5075582"/>
                <a:ext cx="1139687" cy="1087883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940904" y="5433391"/>
                <a:ext cx="121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904382" y="5141842"/>
              <a:ext cx="1285460" cy="1087883"/>
              <a:chOff x="927652" y="5075582"/>
              <a:chExt cx="1285460" cy="1087883"/>
            </a:xfrm>
          </p:grpSpPr>
          <p:sp>
            <p:nvSpPr>
              <p:cNvPr id="60" name="순서도: 판단 59"/>
              <p:cNvSpPr/>
              <p:nvPr/>
            </p:nvSpPr>
            <p:spPr>
              <a:xfrm>
                <a:off x="927652" y="5075582"/>
                <a:ext cx="1139687" cy="1087883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93912" y="5433391"/>
                <a:ext cx="1219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err="1" smtClean="0">
                    <a:solidFill>
                      <a:schemeClr val="bg1"/>
                    </a:solidFill>
                  </a:rPr>
                  <a:t>LikeAction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652038" y="5432494"/>
              <a:ext cx="13186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</a:rPr>
                <a:t>Recommand</a:t>
              </a:r>
              <a:r>
                <a:rPr lang="en-US" altLang="ko-KR" sz="1600" b="1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1600" b="1" dirty="0" smtClean="0">
                  <a:solidFill>
                    <a:schemeClr val="bg1"/>
                  </a:solidFill>
                </a:rPr>
              </a:br>
              <a:r>
                <a:rPr lang="en-US" altLang="ko-KR" sz="1600" b="1" dirty="0" smtClean="0">
                  <a:solidFill>
                    <a:schemeClr val="bg1"/>
                  </a:solidFill>
                </a:rPr>
                <a:t>Action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834887" y="5227986"/>
            <a:ext cx="8097079" cy="1252302"/>
            <a:chOff x="834887" y="3293194"/>
            <a:chExt cx="8097079" cy="1252302"/>
          </a:xfrm>
        </p:grpSpPr>
        <p:grpSp>
          <p:nvGrpSpPr>
            <p:cNvPr id="22" name="그룹 20"/>
            <p:cNvGrpSpPr/>
            <p:nvPr/>
          </p:nvGrpSpPr>
          <p:grpSpPr>
            <a:xfrm>
              <a:off x="834887" y="3293194"/>
              <a:ext cx="8097079" cy="1252302"/>
              <a:chOff x="-1088993" y="2028327"/>
              <a:chExt cx="4470119" cy="2241555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-1088993" y="2425146"/>
                <a:ext cx="4470119" cy="1844736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25" name="제목 4"/>
              <p:cNvSpPr txBox="1">
                <a:spLocks/>
              </p:cNvSpPr>
              <p:nvPr/>
            </p:nvSpPr>
            <p:spPr>
              <a:xfrm>
                <a:off x="1064147" y="2028327"/>
                <a:ext cx="824501" cy="6400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V</a:t>
                </a:r>
                <a:r>
                  <a:rPr kumimoji="0" lang="en-US" altLang="ko-KR" sz="2500" b="1" i="0" u="none" strike="noStrike" kern="1200" cap="none" spc="-100" normalizeH="0" baseline="0" noProof="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iew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1787246" y="3674973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620421" y="3674973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top</a:t>
              </a:r>
              <a:endParaRPr lang="ko-KR" altLang="en-US" sz="1600" b="1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4258533" y="3674973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list</a:t>
              </a:r>
              <a:endParaRPr lang="ko-KR" altLang="en-US" sz="1600" b="1" dirty="0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3435703" y="3674973"/>
              <a:ext cx="875294" cy="764505"/>
              <a:chOff x="3886271" y="3674973"/>
              <a:chExt cx="875294" cy="764505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892647" y="367497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886271" y="3872422"/>
                <a:ext cx="8752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bottom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4945394" y="3674973"/>
              <a:ext cx="1001981" cy="764505"/>
              <a:chOff x="4945394" y="3674973"/>
              <a:chExt cx="1001981" cy="764505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5078455" y="367497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endParaRPr lang="ko-KR" alt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945394" y="3735952"/>
                <a:ext cx="10019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main</a:t>
                </a:r>
                <a:br>
                  <a:rPr lang="en-US" altLang="ko-KR" sz="16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contents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865319" y="3892301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973092" y="3669213"/>
              <a:ext cx="764504" cy="764505"/>
              <a:chOff x="973092" y="3669213"/>
              <a:chExt cx="764504" cy="764505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973092" y="3669213"/>
                <a:ext cx="764504" cy="764505"/>
              </a:xfrm>
              <a:prstGeom prst="ellipse">
                <a:avLst/>
              </a:prstGeom>
              <a:solidFill>
                <a:srgbClr val="B15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037071" y="3885677"/>
                <a:ext cx="6525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/>
                    </a:solidFill>
                  </a:rPr>
                  <a:t>index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타원 79"/>
            <p:cNvSpPr/>
            <p:nvPr/>
          </p:nvSpPr>
          <p:spPr>
            <a:xfrm>
              <a:off x="5888551" y="3674973"/>
              <a:ext cx="764504" cy="76450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ko-KR" sz="1600" b="1" dirty="0" err="1" smtClean="0"/>
                <a:t>css</a:t>
              </a:r>
              <a:endParaRPr lang="ko-KR" altLang="en-US" sz="1600" b="1" dirty="0"/>
            </a:p>
          </p:txBody>
        </p:sp>
        <p:sp>
          <p:nvSpPr>
            <p:cNvPr id="81" name="타원 80"/>
            <p:cNvSpPr/>
            <p:nvPr/>
          </p:nvSpPr>
          <p:spPr>
            <a:xfrm>
              <a:off x="6683681" y="3674973"/>
              <a:ext cx="764504" cy="76450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62607" y="3773032"/>
              <a:ext cx="79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java</a:t>
              </a:r>
              <a:br>
                <a:rPr lang="en-US" altLang="ko-KR" sz="1600" b="1" dirty="0" smtClean="0">
                  <a:solidFill>
                    <a:schemeClr val="bg1"/>
                  </a:solidFill>
                </a:rPr>
              </a:br>
              <a:r>
                <a:rPr lang="en-US" altLang="ko-KR" sz="1600" b="1" dirty="0" smtClean="0">
                  <a:solidFill>
                    <a:schemeClr val="bg1"/>
                  </a:solidFill>
                </a:rPr>
                <a:t>script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7490859" y="3674973"/>
              <a:ext cx="798367" cy="764505"/>
              <a:chOff x="7490859" y="3674973"/>
              <a:chExt cx="798367" cy="764505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7492063" y="3674973"/>
                <a:ext cx="764504" cy="76450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490859" y="3872424"/>
                <a:ext cx="7983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schemeClr val="bg1"/>
                    </a:solidFill>
                  </a:rPr>
                  <a:t>jQuery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8" name="그룹 87"/>
          <p:cNvGrpSpPr/>
          <p:nvPr/>
        </p:nvGrpSpPr>
        <p:grpSpPr>
          <a:xfrm>
            <a:off x="6520070" y="2378790"/>
            <a:ext cx="2405259" cy="1236044"/>
            <a:chOff x="1823231" y="2133626"/>
            <a:chExt cx="2824900" cy="1451694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2476612" y="2657061"/>
              <a:ext cx="1656523" cy="70236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CookConfig</a:t>
              </a:r>
              <a:endPara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91" name="그룹 20"/>
            <p:cNvGrpSpPr/>
            <p:nvPr/>
          </p:nvGrpSpPr>
          <p:grpSpPr>
            <a:xfrm>
              <a:off x="1823231" y="2133626"/>
              <a:ext cx="2824900" cy="1451694"/>
              <a:chOff x="1295822" y="2072664"/>
              <a:chExt cx="1355336" cy="2258232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1295822" y="2425148"/>
                <a:ext cx="1355336" cy="1905748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 useBgFill="1">
            <p:nvSpPr>
              <p:cNvPr id="93" name="제목 4"/>
              <p:cNvSpPr txBox="1">
                <a:spLocks/>
              </p:cNvSpPr>
              <p:nvPr/>
            </p:nvSpPr>
            <p:spPr>
              <a:xfrm>
                <a:off x="1562280" y="2072664"/>
                <a:ext cx="805113" cy="6400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500" b="1" spc="-100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ndoll 고딕Neo1 05 Medium" panose="020B0600000101010101" pitchFamily="34" charset="-127"/>
                    <a:ea typeface="Sandoll 고딕Neo1 05 Medium" panose="020B0600000101010101" pitchFamily="34" charset="-127"/>
                    <a:cs typeface="+mj-cs"/>
                  </a:rPr>
                  <a:t>Servlet</a:t>
                </a:r>
                <a:endParaRPr kumimoji="0" lang="ko-KR" altLang="en-US" sz="2500" b="1" i="0" u="none" strike="noStrike" kern="1200" cap="none" spc="-10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00" b="1" dirty="0" smtClean="0"/>
              <a:t>서비스 </a:t>
            </a:r>
            <a:r>
              <a:rPr lang="ko-KR" altLang="en-US" sz="2500" b="1" dirty="0" err="1" smtClean="0"/>
              <a:t>플로우</a:t>
            </a:r>
            <a:endParaRPr lang="ko-KR" altLang="en-US" sz="2500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b="1" dirty="0" err="1" smtClean="0"/>
              <a:t>compositon</a:t>
            </a:r>
            <a:endParaRPr lang="ko-KR" altLang="en-US" b="1" dirty="0"/>
          </a:p>
        </p:txBody>
      </p:sp>
      <p:grpSp>
        <p:nvGrpSpPr>
          <p:cNvPr id="135" name="그룹 134"/>
          <p:cNvGrpSpPr/>
          <p:nvPr/>
        </p:nvGrpSpPr>
        <p:grpSpPr>
          <a:xfrm>
            <a:off x="742121" y="2087191"/>
            <a:ext cx="7606733" cy="4359960"/>
            <a:chOff x="702365" y="2060687"/>
            <a:chExt cx="7606733" cy="435996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093574" y="2599180"/>
              <a:ext cx="1285731" cy="54514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CookConfig</a:t>
              </a:r>
              <a:endPara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02365" y="2584175"/>
              <a:ext cx="1258957" cy="797673"/>
              <a:chOff x="755373" y="2478159"/>
              <a:chExt cx="1258957" cy="797673"/>
            </a:xfrm>
          </p:grpSpPr>
          <p:sp>
            <p:nvSpPr>
              <p:cNvPr id="15" name="오른쪽 화살표 14"/>
              <p:cNvSpPr/>
              <p:nvPr/>
            </p:nvSpPr>
            <p:spPr>
              <a:xfrm>
                <a:off x="781878" y="2478159"/>
                <a:ext cx="1205947" cy="49231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55373" y="2875722"/>
                <a:ext cx="12589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URL(*.do)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4306966" y="2491409"/>
              <a:ext cx="1338467" cy="3882885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73" name="제목 4"/>
            <p:cNvSpPr txBox="1">
              <a:spLocks/>
            </p:cNvSpPr>
            <p:nvPr/>
          </p:nvSpPr>
          <p:spPr>
            <a:xfrm>
              <a:off x="4008748" y="2060687"/>
              <a:ext cx="1890006" cy="4003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C</a:t>
              </a: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ontroller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 useBgFill="1">
          <p:nvSpPr>
            <p:cNvPr id="77" name="제목 4"/>
            <p:cNvSpPr txBox="1">
              <a:spLocks/>
            </p:cNvSpPr>
            <p:nvPr/>
          </p:nvSpPr>
          <p:spPr>
            <a:xfrm>
              <a:off x="2010126" y="2126997"/>
              <a:ext cx="1428801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Servlet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78" name="오른쪽 화살표 77"/>
            <p:cNvSpPr/>
            <p:nvPr/>
          </p:nvSpPr>
          <p:spPr>
            <a:xfrm>
              <a:off x="3570451" y="2628534"/>
              <a:ext cx="642729" cy="49231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937490" y="2498038"/>
              <a:ext cx="1338467" cy="1186066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6944118" y="5221356"/>
              <a:ext cx="1338467" cy="1199291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오른쪽 화살표 80"/>
            <p:cNvSpPr/>
            <p:nvPr/>
          </p:nvSpPr>
          <p:spPr>
            <a:xfrm>
              <a:off x="6003235" y="2631457"/>
              <a:ext cx="642729" cy="49231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오른쪽 화살표 82"/>
            <p:cNvSpPr/>
            <p:nvPr/>
          </p:nvSpPr>
          <p:spPr>
            <a:xfrm rot="10800000">
              <a:off x="5930349" y="3181425"/>
              <a:ext cx="642729" cy="49231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오른쪽 화살표 83"/>
            <p:cNvSpPr/>
            <p:nvPr/>
          </p:nvSpPr>
          <p:spPr>
            <a:xfrm rot="5400000">
              <a:off x="7028033" y="4048318"/>
              <a:ext cx="642729" cy="49231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오른쪽 화살표 85"/>
            <p:cNvSpPr/>
            <p:nvPr/>
          </p:nvSpPr>
          <p:spPr>
            <a:xfrm rot="16200000">
              <a:off x="7538241" y="4054946"/>
              <a:ext cx="642729" cy="49231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7003968" y="2598196"/>
              <a:ext cx="1172624" cy="46221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 smtClean="0"/>
                <a:t>CookCookDAO</a:t>
              </a:r>
              <a:endParaRPr lang="ko-KR" altLang="en-US" sz="1200" b="1" dirty="0"/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7003968" y="3141535"/>
              <a:ext cx="1172624" cy="46221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 smtClean="0"/>
                <a:t>CookCookVO</a:t>
              </a:r>
              <a:endParaRPr lang="ko-KR" altLang="en-US" sz="1200" b="1" dirty="0"/>
            </a:p>
          </p:txBody>
        </p:sp>
        <p:sp useBgFill="1">
          <p:nvSpPr>
            <p:cNvPr id="90" name="제목 4"/>
            <p:cNvSpPr txBox="1">
              <a:spLocks/>
            </p:cNvSpPr>
            <p:nvPr/>
          </p:nvSpPr>
          <p:spPr>
            <a:xfrm>
              <a:off x="6867056" y="2133623"/>
              <a:ext cx="1428801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M</a:t>
              </a: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odel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pic>
          <p:nvPicPr>
            <p:cNvPr id="91" name="그림 90" descr="mysql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1701" y="5238049"/>
              <a:ext cx="1302990" cy="1176003"/>
            </a:xfrm>
            <a:prstGeom prst="rect">
              <a:avLst/>
            </a:prstGeom>
          </p:spPr>
        </p:pic>
        <p:sp useBgFill="1">
          <p:nvSpPr>
            <p:cNvPr id="92" name="제목 4"/>
            <p:cNvSpPr txBox="1">
              <a:spLocks/>
            </p:cNvSpPr>
            <p:nvPr/>
          </p:nvSpPr>
          <p:spPr>
            <a:xfrm>
              <a:off x="6880297" y="4823814"/>
              <a:ext cx="1428801" cy="350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DB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93" name="오른쪽 화살표 92"/>
            <p:cNvSpPr/>
            <p:nvPr/>
          </p:nvSpPr>
          <p:spPr>
            <a:xfrm rot="10800000">
              <a:off x="3500821" y="5288741"/>
              <a:ext cx="642729" cy="49231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808384" y="4731026"/>
              <a:ext cx="2577554" cy="1649895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2040845" y="2511286"/>
              <a:ext cx="1404720" cy="708992"/>
            </a:xfrm>
            <a:prstGeom prst="roundRect">
              <a:avLst>
                <a:gd name="adj" fmla="val 6111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 useBgFill="1">
          <p:nvSpPr>
            <p:cNvPr id="96" name="제목 4"/>
            <p:cNvSpPr txBox="1">
              <a:spLocks/>
            </p:cNvSpPr>
            <p:nvPr/>
          </p:nvSpPr>
          <p:spPr>
            <a:xfrm>
              <a:off x="1329232" y="4326833"/>
              <a:ext cx="1493484" cy="3575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V</a:t>
              </a:r>
              <a:r>
                <a:rPr kumimoji="0" lang="en-US" altLang="ko-KR" sz="2500" b="1" i="0" u="none" strike="noStrike" kern="1200" cap="none" spc="-10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andoll 고딕Neo1 05 Medium" panose="020B0600000101010101" pitchFamily="34" charset="-127"/>
                  <a:ea typeface="Sandoll 고딕Neo1 05 Medium" panose="020B0600000101010101" pitchFamily="34" charset="-127"/>
                  <a:cs typeface="+mj-cs"/>
                </a:rPr>
                <a:t>iew</a:t>
              </a:r>
              <a:endParaRPr kumimoji="0" lang="ko-KR" altLang="en-US" sz="2500" b="1" i="0" u="none" strike="noStrike" kern="1200" cap="none" spc="-10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ndoll 고딕Neo1 05 Medium" panose="020B0600000101010101" pitchFamily="34" charset="-127"/>
                <a:ea typeface="Sandoll 고딕Neo1 05 Medium" panose="020B0600000101010101" pitchFamily="34" charset="-127"/>
                <a:cs typeface="+mj-cs"/>
              </a:endParaRPr>
            </a:p>
          </p:txBody>
        </p:sp>
        <p:sp>
          <p:nvSpPr>
            <p:cNvPr id="97" name="오른쪽 화살표 96"/>
            <p:cNvSpPr/>
            <p:nvPr/>
          </p:nvSpPr>
          <p:spPr>
            <a:xfrm rot="16200000">
              <a:off x="771941" y="3762290"/>
              <a:ext cx="1060170" cy="49231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4427374" y="2676940"/>
              <a:ext cx="1434283" cy="530330"/>
              <a:chOff x="4439478" y="2584173"/>
              <a:chExt cx="1326106" cy="490331"/>
            </a:xfrm>
          </p:grpSpPr>
          <p:sp>
            <p:nvSpPr>
              <p:cNvPr id="107" name="직사각형 106"/>
              <p:cNvSpPr/>
              <p:nvPr/>
            </p:nvSpPr>
            <p:spPr>
              <a:xfrm>
                <a:off x="4439478" y="2584173"/>
                <a:ext cx="1007166" cy="4903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466049" y="2695377"/>
                <a:ext cx="12995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MainAction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4281929" y="3268465"/>
              <a:ext cx="1405546" cy="594638"/>
              <a:chOff x="4303130" y="2584173"/>
              <a:chExt cx="1299535" cy="549789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439478" y="2584173"/>
                <a:ext cx="1007166" cy="4903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303130" y="2610742"/>
                <a:ext cx="12995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Searchpro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4292889" y="3858182"/>
              <a:ext cx="1405546" cy="577054"/>
              <a:chOff x="4319388" y="2584173"/>
              <a:chExt cx="1299535" cy="533531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439478" y="2584173"/>
                <a:ext cx="1007166" cy="4903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319388" y="2594484"/>
                <a:ext cx="12995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Searchpro2</a:t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4292889" y="4454530"/>
              <a:ext cx="1405546" cy="568262"/>
              <a:chOff x="4319388" y="2584173"/>
              <a:chExt cx="1299535" cy="525402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4439478" y="2584173"/>
                <a:ext cx="1007166" cy="4903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4319388" y="2586355"/>
                <a:ext cx="12995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Searchpro3</a:t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>
              <a:off x="4279639" y="5077382"/>
              <a:ext cx="1405546" cy="568388"/>
              <a:chOff x="4307136" y="2584173"/>
              <a:chExt cx="1299535" cy="525518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439478" y="2584173"/>
                <a:ext cx="1007166" cy="4903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307136" y="2586471"/>
                <a:ext cx="12995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Recommand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1400" b="1" dirty="0" smtClean="0">
                    <a:solidFill>
                      <a:schemeClr val="bg1"/>
                    </a:solidFill>
                  </a:rPr>
                </a:br>
                <a:r>
                  <a:rPr lang="en-US" altLang="ko-KR" sz="1400" b="1" dirty="0" smtClean="0">
                    <a:solidFill>
                      <a:schemeClr val="bg1"/>
                    </a:solidFill>
                  </a:rPr>
                  <a:t>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4292890" y="5698420"/>
              <a:ext cx="1405545" cy="530330"/>
              <a:chOff x="4319388" y="2584173"/>
              <a:chExt cx="1299535" cy="490331"/>
            </a:xfrm>
          </p:grpSpPr>
          <p:sp>
            <p:nvSpPr>
              <p:cNvPr id="123" name="직사각형 122"/>
              <p:cNvSpPr/>
              <p:nvPr/>
            </p:nvSpPr>
            <p:spPr>
              <a:xfrm>
                <a:off x="4439478" y="2584173"/>
                <a:ext cx="1007166" cy="4903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319388" y="2654732"/>
                <a:ext cx="12995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LikeAction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5" name="타원 124"/>
            <p:cNvSpPr/>
            <p:nvPr/>
          </p:nvSpPr>
          <p:spPr>
            <a:xfrm>
              <a:off x="1734237" y="4788132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2567412" y="4788132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top</a:t>
              </a:r>
              <a:endParaRPr lang="ko-KR" altLang="en-US" sz="1600" b="1" dirty="0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920083" y="4782372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812311" y="4992208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984063" y="4985584"/>
              <a:ext cx="652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index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1727369" y="5583261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list</a:t>
              </a:r>
              <a:endParaRPr lang="ko-KR" altLang="en-US" sz="1600" b="1" dirty="0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910915" y="5583261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2547291" y="5583261"/>
              <a:ext cx="764504" cy="764505"/>
            </a:xfrm>
            <a:prstGeom prst="ellipse">
              <a:avLst/>
            </a:prstGeom>
            <a:solidFill>
              <a:srgbClr val="B15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ko-KR" altLang="en-US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78035" y="5793962"/>
              <a:ext cx="8752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bottom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440734" y="5630988"/>
              <a:ext cx="10019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main</a:t>
              </a:r>
              <a:br>
                <a:rPr lang="en-US" altLang="ko-KR" sz="1600" b="1" dirty="0" smtClean="0">
                  <a:solidFill>
                    <a:schemeClr val="bg1"/>
                  </a:solidFill>
                </a:rPr>
              </a:br>
              <a:r>
                <a:rPr lang="en-US" altLang="ko-KR" sz="1600" b="1" dirty="0" smtClean="0">
                  <a:solidFill>
                    <a:schemeClr val="bg1"/>
                  </a:solidFill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1630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main function</a:t>
            </a:r>
            <a:endParaRPr lang="ko-KR" altLang="en-US" b="1" dirty="0"/>
          </a:p>
        </p:txBody>
      </p:sp>
      <p:sp>
        <p:nvSpPr>
          <p:cNvPr id="13" name="제목 4"/>
          <p:cNvSpPr txBox="1">
            <a:spLocks/>
          </p:cNvSpPr>
          <p:nvPr/>
        </p:nvSpPr>
        <p:spPr>
          <a:xfrm>
            <a:off x="628650" y="1668474"/>
            <a:ext cx="7886700" cy="41534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solidFill>
                  <a:schemeClr val="bg1"/>
                </a:solidFill>
              </a:rPr>
              <a:t>메인 화면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KakaoTalk_20160930_0943592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820"/>
            <a:ext cx="9144000" cy="44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</TotalTime>
  <Words>451</Words>
  <Application>Microsoft Office PowerPoint</Application>
  <PresentationFormat>화면 슬라이드 쇼(4:3)</PresentationFormat>
  <Paragraphs>261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CookCook function Definition</vt:lpstr>
      <vt:lpstr>슬라이드 2</vt:lpstr>
      <vt:lpstr>料理란?</vt:lpstr>
      <vt:lpstr>개요</vt:lpstr>
      <vt:lpstr>환경설정</vt:lpstr>
      <vt:lpstr>환경설정</vt:lpstr>
      <vt:lpstr>서비스 모델링</vt:lpstr>
      <vt:lpstr>서비스 플로우</vt:lpstr>
      <vt:lpstr>슬라이드 9</vt:lpstr>
      <vt:lpstr>메인 화면</vt:lpstr>
      <vt:lpstr>메인 화면</vt:lpstr>
      <vt:lpstr>메인 화면</vt:lpstr>
      <vt:lpstr>메인 화면</vt:lpstr>
      <vt:lpstr>메인 화면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미구현 기능 (09.30. 현재)</vt:lpstr>
      <vt:lpstr>슬라이드 32</vt:lpstr>
      <vt:lpstr>슬라이드 33</vt:lpstr>
      <vt:lpstr>슬라이드 34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 Ji Eun</dc:creator>
  <cp:lastModifiedBy>1</cp:lastModifiedBy>
  <cp:revision>244</cp:revision>
  <dcterms:created xsi:type="dcterms:W3CDTF">2015-05-04T14:17:44Z</dcterms:created>
  <dcterms:modified xsi:type="dcterms:W3CDTF">2016-09-30T04:36:59Z</dcterms:modified>
</cp:coreProperties>
</file>